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7"/>
  </p:notesMasterIdLst>
  <p:sldIdLst>
    <p:sldId id="289" r:id="rId2"/>
    <p:sldId id="287" r:id="rId3"/>
    <p:sldId id="288" r:id="rId4"/>
    <p:sldId id="286" r:id="rId5"/>
    <p:sldId id="262" r:id="rId6"/>
  </p:sldIdLst>
  <p:sldSz cx="7218363" cy="102663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02" autoAdjust="0"/>
    <p:restoredTop sz="97188"/>
  </p:normalViewPr>
  <p:slideViewPr>
    <p:cSldViewPr snapToGrid="0">
      <p:cViewPr varScale="1">
        <p:scale>
          <a:sx n="83" d="100"/>
          <a:sy n="83" d="100"/>
        </p:scale>
        <p:origin x="3744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E171D-730E-C748-ABFD-26C8F5BE096A}" type="datetimeFigureOut">
              <a:rPr lang="en-GB" smtClean="0"/>
              <a:t>08/01/2023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44738" y="1143000"/>
            <a:ext cx="21685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A04490-7A31-2449-9899-8C6C4145B0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714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3628" rtl="0" eaLnBrk="1" latinLnBrk="0" hangingPunct="1">
      <a:defRPr sz="1251" kern="1200">
        <a:solidFill>
          <a:schemeClr val="tx1"/>
        </a:solidFill>
        <a:latin typeface="+mn-lt"/>
        <a:ea typeface="+mn-ea"/>
        <a:cs typeface="+mn-cs"/>
      </a:defRPr>
    </a:lvl1pPr>
    <a:lvl2pPr marL="476814" algn="l" defTabSz="953628" rtl="0" eaLnBrk="1" latinLnBrk="0" hangingPunct="1">
      <a:defRPr sz="1251" kern="1200">
        <a:solidFill>
          <a:schemeClr val="tx1"/>
        </a:solidFill>
        <a:latin typeface="+mn-lt"/>
        <a:ea typeface="+mn-ea"/>
        <a:cs typeface="+mn-cs"/>
      </a:defRPr>
    </a:lvl2pPr>
    <a:lvl3pPr marL="953628" algn="l" defTabSz="953628" rtl="0" eaLnBrk="1" latinLnBrk="0" hangingPunct="1">
      <a:defRPr sz="1251" kern="1200">
        <a:solidFill>
          <a:schemeClr val="tx1"/>
        </a:solidFill>
        <a:latin typeface="+mn-lt"/>
        <a:ea typeface="+mn-ea"/>
        <a:cs typeface="+mn-cs"/>
      </a:defRPr>
    </a:lvl3pPr>
    <a:lvl4pPr marL="1430442" algn="l" defTabSz="953628" rtl="0" eaLnBrk="1" latinLnBrk="0" hangingPunct="1">
      <a:defRPr sz="1251" kern="1200">
        <a:solidFill>
          <a:schemeClr val="tx1"/>
        </a:solidFill>
        <a:latin typeface="+mn-lt"/>
        <a:ea typeface="+mn-ea"/>
        <a:cs typeface="+mn-cs"/>
      </a:defRPr>
    </a:lvl4pPr>
    <a:lvl5pPr marL="1907256" algn="l" defTabSz="953628" rtl="0" eaLnBrk="1" latinLnBrk="0" hangingPunct="1">
      <a:defRPr sz="1251" kern="1200">
        <a:solidFill>
          <a:schemeClr val="tx1"/>
        </a:solidFill>
        <a:latin typeface="+mn-lt"/>
        <a:ea typeface="+mn-ea"/>
        <a:cs typeface="+mn-cs"/>
      </a:defRPr>
    </a:lvl5pPr>
    <a:lvl6pPr marL="2384069" algn="l" defTabSz="953628" rtl="0" eaLnBrk="1" latinLnBrk="0" hangingPunct="1">
      <a:defRPr sz="1251" kern="1200">
        <a:solidFill>
          <a:schemeClr val="tx1"/>
        </a:solidFill>
        <a:latin typeface="+mn-lt"/>
        <a:ea typeface="+mn-ea"/>
        <a:cs typeface="+mn-cs"/>
      </a:defRPr>
    </a:lvl6pPr>
    <a:lvl7pPr marL="2860883" algn="l" defTabSz="953628" rtl="0" eaLnBrk="1" latinLnBrk="0" hangingPunct="1">
      <a:defRPr sz="1251" kern="1200">
        <a:solidFill>
          <a:schemeClr val="tx1"/>
        </a:solidFill>
        <a:latin typeface="+mn-lt"/>
        <a:ea typeface="+mn-ea"/>
        <a:cs typeface="+mn-cs"/>
      </a:defRPr>
    </a:lvl7pPr>
    <a:lvl8pPr marL="3337697" algn="l" defTabSz="953628" rtl="0" eaLnBrk="1" latinLnBrk="0" hangingPunct="1">
      <a:defRPr sz="1251" kern="1200">
        <a:solidFill>
          <a:schemeClr val="tx1"/>
        </a:solidFill>
        <a:latin typeface="+mn-lt"/>
        <a:ea typeface="+mn-ea"/>
        <a:cs typeface="+mn-cs"/>
      </a:defRPr>
    </a:lvl8pPr>
    <a:lvl9pPr marL="3814511" algn="l" defTabSz="953628" rtl="0" eaLnBrk="1" latinLnBrk="0" hangingPunct="1">
      <a:defRPr sz="125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1377" y="1680169"/>
            <a:ext cx="6135609" cy="3574215"/>
          </a:xfrm>
        </p:spPr>
        <p:txBody>
          <a:bodyPr anchor="b"/>
          <a:lstStyle>
            <a:lvl1pPr algn="ctr">
              <a:defRPr sz="473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2296" y="5392220"/>
            <a:ext cx="5413772" cy="2478661"/>
          </a:xfrm>
        </p:spPr>
        <p:txBody>
          <a:bodyPr/>
          <a:lstStyle>
            <a:lvl1pPr marL="0" indent="0" algn="ctr">
              <a:buNone/>
              <a:defRPr sz="1895"/>
            </a:lvl1pPr>
            <a:lvl2pPr marL="360914" indent="0" algn="ctr">
              <a:buNone/>
              <a:defRPr sz="1579"/>
            </a:lvl2pPr>
            <a:lvl3pPr marL="721827" indent="0" algn="ctr">
              <a:buNone/>
              <a:defRPr sz="1421"/>
            </a:lvl3pPr>
            <a:lvl4pPr marL="1082741" indent="0" algn="ctr">
              <a:buNone/>
              <a:defRPr sz="1263"/>
            </a:lvl4pPr>
            <a:lvl5pPr marL="1443655" indent="0" algn="ctr">
              <a:buNone/>
              <a:defRPr sz="1263"/>
            </a:lvl5pPr>
            <a:lvl6pPr marL="1804568" indent="0" algn="ctr">
              <a:buNone/>
              <a:defRPr sz="1263"/>
            </a:lvl6pPr>
            <a:lvl7pPr marL="2165482" indent="0" algn="ctr">
              <a:buNone/>
              <a:defRPr sz="1263"/>
            </a:lvl7pPr>
            <a:lvl8pPr marL="2526396" indent="0" algn="ctr">
              <a:buNone/>
              <a:defRPr sz="1263"/>
            </a:lvl8pPr>
            <a:lvl9pPr marL="2887309" indent="0" algn="ctr">
              <a:buNone/>
              <a:defRPr sz="126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66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105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65641" y="546589"/>
            <a:ext cx="1556460" cy="870026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263" y="546589"/>
            <a:ext cx="4579149" cy="870026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26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471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503" y="2559466"/>
            <a:ext cx="6225838" cy="4270521"/>
          </a:xfrm>
        </p:spPr>
        <p:txBody>
          <a:bodyPr anchor="b"/>
          <a:lstStyle>
            <a:lvl1pPr>
              <a:defRPr sz="473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2503" y="6870386"/>
            <a:ext cx="6225838" cy="2245766"/>
          </a:xfrm>
        </p:spPr>
        <p:txBody>
          <a:bodyPr/>
          <a:lstStyle>
            <a:lvl1pPr marL="0" indent="0">
              <a:buNone/>
              <a:defRPr sz="1895">
                <a:solidFill>
                  <a:schemeClr val="tx1"/>
                </a:solidFill>
              </a:defRPr>
            </a:lvl1pPr>
            <a:lvl2pPr marL="360914" indent="0">
              <a:buNone/>
              <a:defRPr sz="1579">
                <a:solidFill>
                  <a:schemeClr val="tx1">
                    <a:tint val="75000"/>
                  </a:schemeClr>
                </a:solidFill>
              </a:defRPr>
            </a:lvl2pPr>
            <a:lvl3pPr marL="721827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3pPr>
            <a:lvl4pPr marL="1082741" indent="0">
              <a:buNone/>
              <a:defRPr sz="1263">
                <a:solidFill>
                  <a:schemeClr val="tx1">
                    <a:tint val="75000"/>
                  </a:schemeClr>
                </a:solidFill>
              </a:defRPr>
            </a:lvl4pPr>
            <a:lvl5pPr marL="1443655" indent="0">
              <a:buNone/>
              <a:defRPr sz="1263">
                <a:solidFill>
                  <a:schemeClr val="tx1">
                    <a:tint val="75000"/>
                  </a:schemeClr>
                </a:solidFill>
              </a:defRPr>
            </a:lvl5pPr>
            <a:lvl6pPr marL="1804568" indent="0">
              <a:buNone/>
              <a:defRPr sz="1263">
                <a:solidFill>
                  <a:schemeClr val="tx1">
                    <a:tint val="75000"/>
                  </a:schemeClr>
                </a:solidFill>
              </a:defRPr>
            </a:lvl6pPr>
            <a:lvl7pPr marL="2165482" indent="0">
              <a:buNone/>
              <a:defRPr sz="1263">
                <a:solidFill>
                  <a:schemeClr val="tx1">
                    <a:tint val="75000"/>
                  </a:schemeClr>
                </a:solidFill>
              </a:defRPr>
            </a:lvl7pPr>
            <a:lvl8pPr marL="2526396" indent="0">
              <a:buNone/>
              <a:defRPr sz="1263">
                <a:solidFill>
                  <a:schemeClr val="tx1">
                    <a:tint val="75000"/>
                  </a:schemeClr>
                </a:solidFill>
              </a:defRPr>
            </a:lvl8pPr>
            <a:lvl9pPr marL="2887309" indent="0">
              <a:buNone/>
              <a:defRPr sz="12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267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6263" y="2732945"/>
            <a:ext cx="3067804" cy="651391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4296" y="2732945"/>
            <a:ext cx="3067804" cy="651391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08/01/2023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6709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203" y="546591"/>
            <a:ext cx="6225838" cy="198435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205" y="2516687"/>
            <a:ext cx="3053705" cy="1233389"/>
          </a:xfrm>
        </p:spPr>
        <p:txBody>
          <a:bodyPr anchor="b"/>
          <a:lstStyle>
            <a:lvl1pPr marL="0" indent="0">
              <a:buNone/>
              <a:defRPr sz="1895" b="1"/>
            </a:lvl1pPr>
            <a:lvl2pPr marL="360914" indent="0">
              <a:buNone/>
              <a:defRPr sz="1579" b="1"/>
            </a:lvl2pPr>
            <a:lvl3pPr marL="721827" indent="0">
              <a:buNone/>
              <a:defRPr sz="1421" b="1"/>
            </a:lvl3pPr>
            <a:lvl4pPr marL="1082741" indent="0">
              <a:buNone/>
              <a:defRPr sz="1263" b="1"/>
            </a:lvl4pPr>
            <a:lvl5pPr marL="1443655" indent="0">
              <a:buNone/>
              <a:defRPr sz="1263" b="1"/>
            </a:lvl5pPr>
            <a:lvl6pPr marL="1804568" indent="0">
              <a:buNone/>
              <a:defRPr sz="1263" b="1"/>
            </a:lvl6pPr>
            <a:lvl7pPr marL="2165482" indent="0">
              <a:buNone/>
              <a:defRPr sz="1263" b="1"/>
            </a:lvl7pPr>
            <a:lvl8pPr marL="2526396" indent="0">
              <a:buNone/>
              <a:defRPr sz="1263" b="1"/>
            </a:lvl8pPr>
            <a:lvl9pPr marL="2887309" indent="0">
              <a:buNone/>
              <a:defRPr sz="126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205" y="3750074"/>
            <a:ext cx="3053705" cy="551579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54297" y="2516687"/>
            <a:ext cx="3068744" cy="1233389"/>
          </a:xfrm>
        </p:spPr>
        <p:txBody>
          <a:bodyPr anchor="b"/>
          <a:lstStyle>
            <a:lvl1pPr marL="0" indent="0">
              <a:buNone/>
              <a:defRPr sz="1895" b="1"/>
            </a:lvl1pPr>
            <a:lvl2pPr marL="360914" indent="0">
              <a:buNone/>
              <a:defRPr sz="1579" b="1"/>
            </a:lvl2pPr>
            <a:lvl3pPr marL="721827" indent="0">
              <a:buNone/>
              <a:defRPr sz="1421" b="1"/>
            </a:lvl3pPr>
            <a:lvl4pPr marL="1082741" indent="0">
              <a:buNone/>
              <a:defRPr sz="1263" b="1"/>
            </a:lvl4pPr>
            <a:lvl5pPr marL="1443655" indent="0">
              <a:buNone/>
              <a:defRPr sz="1263" b="1"/>
            </a:lvl5pPr>
            <a:lvl6pPr marL="1804568" indent="0">
              <a:buNone/>
              <a:defRPr sz="1263" b="1"/>
            </a:lvl6pPr>
            <a:lvl7pPr marL="2165482" indent="0">
              <a:buNone/>
              <a:defRPr sz="1263" b="1"/>
            </a:lvl7pPr>
            <a:lvl8pPr marL="2526396" indent="0">
              <a:buNone/>
              <a:defRPr sz="1263" b="1"/>
            </a:lvl8pPr>
            <a:lvl9pPr marL="2887309" indent="0">
              <a:buNone/>
              <a:defRPr sz="126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54297" y="3750074"/>
            <a:ext cx="3068744" cy="551579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08/01/2023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128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08/01/2023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498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08/01/2023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6787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203" y="684426"/>
            <a:ext cx="2328110" cy="2395485"/>
          </a:xfrm>
        </p:spPr>
        <p:txBody>
          <a:bodyPr anchor="b"/>
          <a:lstStyle>
            <a:lvl1pPr>
              <a:defRPr sz="252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8745" y="1478168"/>
            <a:ext cx="3654296" cy="7295772"/>
          </a:xfrm>
        </p:spPr>
        <p:txBody>
          <a:bodyPr/>
          <a:lstStyle>
            <a:lvl1pPr>
              <a:defRPr sz="2526"/>
            </a:lvl1pPr>
            <a:lvl2pPr>
              <a:defRPr sz="2210"/>
            </a:lvl2pPr>
            <a:lvl3pPr>
              <a:defRPr sz="1895"/>
            </a:lvl3pPr>
            <a:lvl4pPr>
              <a:defRPr sz="1579"/>
            </a:lvl4pPr>
            <a:lvl5pPr>
              <a:defRPr sz="1579"/>
            </a:lvl5pPr>
            <a:lvl6pPr>
              <a:defRPr sz="1579"/>
            </a:lvl6pPr>
            <a:lvl7pPr>
              <a:defRPr sz="1579"/>
            </a:lvl7pPr>
            <a:lvl8pPr>
              <a:defRPr sz="1579"/>
            </a:lvl8pPr>
            <a:lvl9pPr>
              <a:defRPr sz="1579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7203" y="3079909"/>
            <a:ext cx="2328110" cy="5705912"/>
          </a:xfrm>
        </p:spPr>
        <p:txBody>
          <a:bodyPr/>
          <a:lstStyle>
            <a:lvl1pPr marL="0" indent="0">
              <a:buNone/>
              <a:defRPr sz="1263"/>
            </a:lvl1pPr>
            <a:lvl2pPr marL="360914" indent="0">
              <a:buNone/>
              <a:defRPr sz="1105"/>
            </a:lvl2pPr>
            <a:lvl3pPr marL="721827" indent="0">
              <a:buNone/>
              <a:defRPr sz="947"/>
            </a:lvl3pPr>
            <a:lvl4pPr marL="1082741" indent="0">
              <a:buNone/>
              <a:defRPr sz="789"/>
            </a:lvl4pPr>
            <a:lvl5pPr marL="1443655" indent="0">
              <a:buNone/>
              <a:defRPr sz="789"/>
            </a:lvl5pPr>
            <a:lvl6pPr marL="1804568" indent="0">
              <a:buNone/>
              <a:defRPr sz="789"/>
            </a:lvl6pPr>
            <a:lvl7pPr marL="2165482" indent="0">
              <a:buNone/>
              <a:defRPr sz="789"/>
            </a:lvl7pPr>
            <a:lvl8pPr marL="2526396" indent="0">
              <a:buNone/>
              <a:defRPr sz="789"/>
            </a:lvl8pPr>
            <a:lvl9pPr marL="2887309" indent="0">
              <a:buNone/>
              <a:defRPr sz="78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08/01/2023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93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203" y="684426"/>
            <a:ext cx="2328110" cy="2395485"/>
          </a:xfrm>
        </p:spPr>
        <p:txBody>
          <a:bodyPr anchor="b"/>
          <a:lstStyle>
            <a:lvl1pPr>
              <a:defRPr sz="252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8745" y="1478168"/>
            <a:ext cx="3654296" cy="7295772"/>
          </a:xfrm>
        </p:spPr>
        <p:txBody>
          <a:bodyPr anchor="t"/>
          <a:lstStyle>
            <a:lvl1pPr marL="0" indent="0">
              <a:buNone/>
              <a:defRPr sz="2526"/>
            </a:lvl1pPr>
            <a:lvl2pPr marL="360914" indent="0">
              <a:buNone/>
              <a:defRPr sz="2210"/>
            </a:lvl2pPr>
            <a:lvl3pPr marL="721827" indent="0">
              <a:buNone/>
              <a:defRPr sz="1895"/>
            </a:lvl3pPr>
            <a:lvl4pPr marL="1082741" indent="0">
              <a:buNone/>
              <a:defRPr sz="1579"/>
            </a:lvl4pPr>
            <a:lvl5pPr marL="1443655" indent="0">
              <a:buNone/>
              <a:defRPr sz="1579"/>
            </a:lvl5pPr>
            <a:lvl6pPr marL="1804568" indent="0">
              <a:buNone/>
              <a:defRPr sz="1579"/>
            </a:lvl6pPr>
            <a:lvl7pPr marL="2165482" indent="0">
              <a:buNone/>
              <a:defRPr sz="1579"/>
            </a:lvl7pPr>
            <a:lvl8pPr marL="2526396" indent="0">
              <a:buNone/>
              <a:defRPr sz="1579"/>
            </a:lvl8pPr>
            <a:lvl9pPr marL="2887309" indent="0">
              <a:buNone/>
              <a:defRPr sz="1579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7203" y="3079909"/>
            <a:ext cx="2328110" cy="5705912"/>
          </a:xfrm>
        </p:spPr>
        <p:txBody>
          <a:bodyPr/>
          <a:lstStyle>
            <a:lvl1pPr marL="0" indent="0">
              <a:buNone/>
              <a:defRPr sz="1263"/>
            </a:lvl1pPr>
            <a:lvl2pPr marL="360914" indent="0">
              <a:buNone/>
              <a:defRPr sz="1105"/>
            </a:lvl2pPr>
            <a:lvl3pPr marL="721827" indent="0">
              <a:buNone/>
              <a:defRPr sz="947"/>
            </a:lvl3pPr>
            <a:lvl4pPr marL="1082741" indent="0">
              <a:buNone/>
              <a:defRPr sz="789"/>
            </a:lvl4pPr>
            <a:lvl5pPr marL="1443655" indent="0">
              <a:buNone/>
              <a:defRPr sz="789"/>
            </a:lvl5pPr>
            <a:lvl6pPr marL="1804568" indent="0">
              <a:buNone/>
              <a:defRPr sz="789"/>
            </a:lvl6pPr>
            <a:lvl7pPr marL="2165482" indent="0">
              <a:buNone/>
              <a:defRPr sz="789"/>
            </a:lvl7pPr>
            <a:lvl8pPr marL="2526396" indent="0">
              <a:buNone/>
              <a:defRPr sz="789"/>
            </a:lvl8pPr>
            <a:lvl9pPr marL="2887309" indent="0">
              <a:buNone/>
              <a:defRPr sz="78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08/01/2023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53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6263" y="546591"/>
            <a:ext cx="6225838" cy="198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6263" y="2732945"/>
            <a:ext cx="6225838" cy="65139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6262" y="9515402"/>
            <a:ext cx="1624132" cy="5465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6C76E-4FC9-0847-BEBF-981252CBCBE6}" type="datetimeFigureOut">
              <a:rPr lang="en-GB" smtClean="0"/>
              <a:t>08/01/2023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91083" y="9515402"/>
            <a:ext cx="2436198" cy="5465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97969" y="9515402"/>
            <a:ext cx="1624132" cy="5465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85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21827" rtl="0" eaLnBrk="1" latinLnBrk="0" hangingPunct="1">
        <a:lnSpc>
          <a:spcPct val="90000"/>
        </a:lnSpc>
        <a:spcBef>
          <a:spcPct val="0"/>
        </a:spcBef>
        <a:buNone/>
        <a:defRPr sz="347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457" indent="-180457" algn="l" defTabSz="721827" rtl="0" eaLnBrk="1" latinLnBrk="0" hangingPunct="1">
        <a:lnSpc>
          <a:spcPct val="90000"/>
        </a:lnSpc>
        <a:spcBef>
          <a:spcPts val="789"/>
        </a:spcBef>
        <a:buFont typeface="Arial" panose="020B0604020202020204" pitchFamily="34" charset="0"/>
        <a:buChar char="•"/>
        <a:defRPr sz="2210" kern="1200">
          <a:solidFill>
            <a:schemeClr val="tx1"/>
          </a:solidFill>
          <a:latin typeface="+mn-lt"/>
          <a:ea typeface="+mn-ea"/>
          <a:cs typeface="+mn-cs"/>
        </a:defRPr>
      </a:lvl1pPr>
      <a:lvl2pPr marL="541371" indent="-180457" algn="l" defTabSz="721827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895" kern="1200">
          <a:solidFill>
            <a:schemeClr val="tx1"/>
          </a:solidFill>
          <a:latin typeface="+mn-lt"/>
          <a:ea typeface="+mn-ea"/>
          <a:cs typeface="+mn-cs"/>
        </a:defRPr>
      </a:lvl2pPr>
      <a:lvl3pPr marL="902284" indent="-180457" algn="l" defTabSz="721827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63198" indent="-180457" algn="l" defTabSz="721827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421" kern="1200">
          <a:solidFill>
            <a:schemeClr val="tx1"/>
          </a:solidFill>
          <a:latin typeface="+mn-lt"/>
          <a:ea typeface="+mn-ea"/>
          <a:cs typeface="+mn-cs"/>
        </a:defRPr>
      </a:lvl4pPr>
      <a:lvl5pPr marL="1624112" indent="-180457" algn="l" defTabSz="721827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421" kern="1200">
          <a:solidFill>
            <a:schemeClr val="tx1"/>
          </a:solidFill>
          <a:latin typeface="+mn-lt"/>
          <a:ea typeface="+mn-ea"/>
          <a:cs typeface="+mn-cs"/>
        </a:defRPr>
      </a:lvl5pPr>
      <a:lvl6pPr marL="1985025" indent="-180457" algn="l" defTabSz="721827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421" kern="1200">
          <a:solidFill>
            <a:schemeClr val="tx1"/>
          </a:solidFill>
          <a:latin typeface="+mn-lt"/>
          <a:ea typeface="+mn-ea"/>
          <a:cs typeface="+mn-cs"/>
        </a:defRPr>
      </a:lvl6pPr>
      <a:lvl7pPr marL="2345939" indent="-180457" algn="l" defTabSz="721827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421" kern="1200">
          <a:solidFill>
            <a:schemeClr val="tx1"/>
          </a:solidFill>
          <a:latin typeface="+mn-lt"/>
          <a:ea typeface="+mn-ea"/>
          <a:cs typeface="+mn-cs"/>
        </a:defRPr>
      </a:lvl7pPr>
      <a:lvl8pPr marL="2706853" indent="-180457" algn="l" defTabSz="721827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421" kern="1200">
          <a:solidFill>
            <a:schemeClr val="tx1"/>
          </a:solidFill>
          <a:latin typeface="+mn-lt"/>
          <a:ea typeface="+mn-ea"/>
          <a:cs typeface="+mn-cs"/>
        </a:defRPr>
      </a:lvl8pPr>
      <a:lvl9pPr marL="3067766" indent="-180457" algn="l" defTabSz="721827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42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1827" rtl="0" eaLnBrk="1" latinLnBrk="0" hangingPunct="1">
        <a:defRPr sz="1421" kern="1200">
          <a:solidFill>
            <a:schemeClr val="tx1"/>
          </a:solidFill>
          <a:latin typeface="+mn-lt"/>
          <a:ea typeface="+mn-ea"/>
          <a:cs typeface="+mn-cs"/>
        </a:defRPr>
      </a:lvl1pPr>
      <a:lvl2pPr marL="360914" algn="l" defTabSz="721827" rtl="0" eaLnBrk="1" latinLnBrk="0" hangingPunct="1">
        <a:defRPr sz="1421" kern="1200">
          <a:solidFill>
            <a:schemeClr val="tx1"/>
          </a:solidFill>
          <a:latin typeface="+mn-lt"/>
          <a:ea typeface="+mn-ea"/>
          <a:cs typeface="+mn-cs"/>
        </a:defRPr>
      </a:lvl2pPr>
      <a:lvl3pPr marL="721827" algn="l" defTabSz="721827" rtl="0" eaLnBrk="1" latinLnBrk="0" hangingPunct="1">
        <a:defRPr sz="1421" kern="1200">
          <a:solidFill>
            <a:schemeClr val="tx1"/>
          </a:solidFill>
          <a:latin typeface="+mn-lt"/>
          <a:ea typeface="+mn-ea"/>
          <a:cs typeface="+mn-cs"/>
        </a:defRPr>
      </a:lvl3pPr>
      <a:lvl4pPr marL="1082741" algn="l" defTabSz="721827" rtl="0" eaLnBrk="1" latinLnBrk="0" hangingPunct="1">
        <a:defRPr sz="1421" kern="1200">
          <a:solidFill>
            <a:schemeClr val="tx1"/>
          </a:solidFill>
          <a:latin typeface="+mn-lt"/>
          <a:ea typeface="+mn-ea"/>
          <a:cs typeface="+mn-cs"/>
        </a:defRPr>
      </a:lvl4pPr>
      <a:lvl5pPr marL="1443655" algn="l" defTabSz="721827" rtl="0" eaLnBrk="1" latinLnBrk="0" hangingPunct="1">
        <a:defRPr sz="1421" kern="1200">
          <a:solidFill>
            <a:schemeClr val="tx1"/>
          </a:solidFill>
          <a:latin typeface="+mn-lt"/>
          <a:ea typeface="+mn-ea"/>
          <a:cs typeface="+mn-cs"/>
        </a:defRPr>
      </a:lvl5pPr>
      <a:lvl6pPr marL="1804568" algn="l" defTabSz="721827" rtl="0" eaLnBrk="1" latinLnBrk="0" hangingPunct="1">
        <a:defRPr sz="1421" kern="1200">
          <a:solidFill>
            <a:schemeClr val="tx1"/>
          </a:solidFill>
          <a:latin typeface="+mn-lt"/>
          <a:ea typeface="+mn-ea"/>
          <a:cs typeface="+mn-cs"/>
        </a:defRPr>
      </a:lvl6pPr>
      <a:lvl7pPr marL="2165482" algn="l" defTabSz="721827" rtl="0" eaLnBrk="1" latinLnBrk="0" hangingPunct="1">
        <a:defRPr sz="1421" kern="1200">
          <a:solidFill>
            <a:schemeClr val="tx1"/>
          </a:solidFill>
          <a:latin typeface="+mn-lt"/>
          <a:ea typeface="+mn-ea"/>
          <a:cs typeface="+mn-cs"/>
        </a:defRPr>
      </a:lvl7pPr>
      <a:lvl8pPr marL="2526396" algn="l" defTabSz="721827" rtl="0" eaLnBrk="1" latinLnBrk="0" hangingPunct="1">
        <a:defRPr sz="1421" kern="1200">
          <a:solidFill>
            <a:schemeClr val="tx1"/>
          </a:solidFill>
          <a:latin typeface="+mn-lt"/>
          <a:ea typeface="+mn-ea"/>
          <a:cs typeface="+mn-cs"/>
        </a:defRPr>
      </a:lvl8pPr>
      <a:lvl9pPr marL="2887309" algn="l" defTabSz="721827" rtl="0" eaLnBrk="1" latinLnBrk="0" hangingPunct="1">
        <a:defRPr sz="14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0181" y="180181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Angles in polygons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Ratio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regular polygon has interior and exterior angles in the ratio</a:t>
                          </a: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5 :1</m:t>
                                </m:r>
                              </m:oMath>
                            </m:oMathPara>
                          </a14:m>
                          <a:endParaRPr lang="en-GB" sz="24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b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Simultaneous Equations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regular polygon’s interior angles are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120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bigger than its exterior angles.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Percentages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regular polygon has exterior angles that are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i="1" dirty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2.5%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of</a:t>
                          </a:r>
                          <a:r>
                            <a:rPr lang="en-GB" sz="19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the size of the sum of its interior angles.</a:t>
                          </a:r>
                        </a:p>
                        <a:p>
                          <a:endParaRPr lang="en-GB" sz="1900" baseline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Averages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polygon has one right angle. The mean of its other angles is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150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Bounds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regular polygon has interior angles that round to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150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to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2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significant figures.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could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 Sequences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polygon has angles that form an arithmetic sequence.</a:t>
                          </a: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Its smallest angle is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135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and its largest angle is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177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24594077"/>
                  </p:ext>
                </p:extLst>
              </p:nvPr>
            </p:nvGraphicFramePr>
            <p:xfrm>
              <a:off x="180181" y="180181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Angles in polygons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38" t="-23967" r="-100369" b="-2004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111" t="-23967" r="-741" b="-2004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38" t="-124481" r="-100369" b="-101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111" t="-124481" r="-741" b="-1012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38" t="-223554" r="-100369" b="-8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111" t="-223554" r="-741" b="-82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089007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0181" y="180183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Angles in polygons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Ratio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regular polygon has interior and exterior angles in the ratio</a:t>
                          </a: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5 :1</m:t>
                                </m:r>
                              </m:oMath>
                            </m:oMathPara>
                          </a14:m>
                          <a:endParaRPr lang="en-GB" sz="24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b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Percentages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regular polygon has exterior angles that are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i="1" dirty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2.5%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of</a:t>
                          </a:r>
                          <a:r>
                            <a:rPr lang="en-GB" sz="19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the size of the sum of its interior angles.</a:t>
                          </a:r>
                        </a:p>
                        <a:p>
                          <a:endParaRPr lang="en-GB" sz="1900" baseline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Bounds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regular polygon has interior angles that round to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150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to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2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significant figures.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could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91558317"/>
                  </p:ext>
                </p:extLst>
              </p:nvPr>
            </p:nvGraphicFramePr>
            <p:xfrm>
              <a:off x="180181" y="180183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Angles in polygons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55" t="-23658" r="-100888" b="-2009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55" t="-123658" r="-100888" b="-1009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55" t="-223658" r="-100888" b="-9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250421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0181" y="180183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Angles in polygons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Simultaneous Equations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regular polygon’s interior angles are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120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bigger than its exterior angles.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Averages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polygon has one right angle. The mean of its other angles is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150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 Sequences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polygon has angles that form an arithmetic sequence.</a:t>
                          </a: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Its smallest angle is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135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and its largest angle is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177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58066926"/>
                  </p:ext>
                </p:extLst>
              </p:nvPr>
            </p:nvGraphicFramePr>
            <p:xfrm>
              <a:off x="180181" y="180183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Angles in polygons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55" t="-23658" r="-100888" b="-2009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55" t="-123658" r="-100888" b="-1009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55" t="-223658" r="-100888" b="-9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258715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0181" y="180183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Angles in polygons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Ratio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regular polygon has interior and exterior angles in the ratio</a:t>
                          </a: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5 :1</m:t>
                                </m:r>
                              </m:oMath>
                            </m:oMathPara>
                          </a14:m>
                          <a:endParaRPr lang="en-GB" sz="24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b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Percentages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regular polygon has exterior angles that are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i="1" dirty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2.5%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of</a:t>
                          </a:r>
                          <a:r>
                            <a:rPr lang="en-GB" sz="19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the size of the sum of its interior angles.</a:t>
                          </a:r>
                        </a:p>
                        <a:p>
                          <a:endParaRPr lang="en-GB" sz="1900" baseline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If the polygon has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sides:</a:t>
                          </a:r>
                          <a:b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Exterior</a:t>
                          </a:r>
                          <a:r>
                            <a:rPr lang="en-GB" sz="1600" b="0" i="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angle</a:t>
                          </a:r>
                          <a: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360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𝑛</m:t>
                                  </m:r>
                                </m:den>
                              </m:f>
                            </m:oMath>
                          </a14:m>
                          <a:endParaRPr lang="en-GB" sz="1600" b="0" i="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: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Sum of interior angles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=180(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−2)</m:t>
                              </m:r>
                            </m:oMath>
                          </a14:m>
                          <a:endParaRPr lang="en-GB" sz="1600" b="0" i="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:r>
                            <a:rPr lang="en-GB" sz="9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endParaRPr lang="en-GB" sz="1600" b="0" i="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cs typeface="Calibri" panose="020F0502020204030204" pitchFamily="34" charset="0"/>
                            </a:rPr>
                            <a:t>So,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360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𝑛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=0.025(180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−360)</m:t>
                              </m:r>
                            </m:oMath>
                          </a14:m>
                          <a: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b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9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endParaRPr lang="en-GB" sz="1600" b="0" i="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360=4.5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𝑛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−9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</a:p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0=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𝑛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−2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−80</m:t>
                              </m:r>
                            </m:oMath>
                          </a14:m>
                          <a: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b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0=(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−10)(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+8)</m:t>
                              </m:r>
                            </m:oMath>
                          </a14:m>
                          <a: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b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9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br>
                            <a:rPr lang="en-GB" sz="16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𝑛</m:t>
                                </m:r>
                                <m:r>
                                  <a:rPr lang="en-GB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=10</m:t>
                                </m:r>
                              </m:oMath>
                            </m:oMathPara>
                          </a14:m>
                          <a:endParaRPr lang="en-GB" sz="1600" b="0" i="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Bounds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regular polygon has interior angles that round to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150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to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2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significant figures.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could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145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°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≤</m:t>
                                </m:r>
                                <m:r>
                                  <m:rPr>
                                    <m:nor/>
                                  </m:rPr>
                                  <a:rPr lang="en-GB" sz="1900" b="0" i="0" smtClean="0">
                                    <a:solidFill>
                                      <a:srgbClr val="C00000"/>
                                    </a:solidFill>
                                    <a:latin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int</m:t>
                                </m:r>
                                <m:r>
                                  <m:rPr>
                                    <m:nor/>
                                  </m:rPr>
                                  <a:rPr lang="en-GB" sz="1900" b="0" i="0" smtClean="0">
                                    <a:solidFill>
                                      <a:srgbClr val="C00000"/>
                                    </a:solidFill>
                                    <a:latin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.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&lt;155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br>
                            <a:rPr lang="en-GB" sz="19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endParaRPr lang="en-GB" sz="19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marL="0" marR="0" lvl="0" indent="0" algn="ctr" defTabSz="721827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35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°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&lt;</m:t>
                                </m:r>
                                <m:r>
                                  <m:rPr>
                                    <m:nor/>
                                  </m:rPr>
                                  <a:rPr lang="en-GB" sz="1900" b="0" i="0" smtClean="0">
                                    <a:solidFill>
                                      <a:srgbClr val="C00000"/>
                                    </a:solidFill>
                                    <a:latin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ext</m:t>
                                </m:r>
                                <m:r>
                                  <m:rPr>
                                    <m:nor/>
                                  </m:rPr>
                                  <a:rPr lang="en-GB" sz="1900" b="0" i="0" smtClean="0">
                                    <a:solidFill>
                                      <a:srgbClr val="C00000"/>
                                    </a:solidFill>
                                    <a:latin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.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≤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2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5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en-GB" sz="19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marL="0" marR="0" lvl="0" indent="0" algn="ctr" defTabSz="721827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9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9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360</m:t>
                                    </m:r>
                                  </m:num>
                                  <m:den>
                                    <m:r>
                                      <a:rPr lang="en-GB" sz="19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35</m:t>
                                    </m:r>
                                  </m:den>
                                </m:f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&lt;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𝑛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≤</m:t>
                                </m:r>
                                <m:f>
                                  <m:fPr>
                                    <m:ctrlPr>
                                      <a:rPr lang="en-GB" sz="19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9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360</m:t>
                                    </m:r>
                                  </m:num>
                                  <m:den>
                                    <m:r>
                                      <a:rPr lang="en-GB" sz="19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25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9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marL="0" marR="0" lvl="0" indent="0" algn="ctr" defTabSz="721827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10.3&lt;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𝑛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≤14.4</m:t>
                                </m:r>
                              </m:oMath>
                            </m:oMathPara>
                          </a14:m>
                          <a:endParaRPr lang="en-GB" sz="19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marL="0" marR="0" lvl="0" indent="0" algn="ctr" defTabSz="721827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marL="0" marR="0" lvl="0" indent="0" algn="ctr" defTabSz="721827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is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11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12</m:t>
                              </m:r>
                            </m:oMath>
                          </a14:m>
                          <a:r>
                            <a:rPr lang="en-GB" sz="24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i="1" baseline="0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13</m:t>
                              </m:r>
                            </m:oMath>
                          </a14:m>
                          <a:r>
                            <a:rPr lang="en-GB" sz="24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or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i="1" baseline="0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14</m:t>
                              </m:r>
                            </m:oMath>
                          </a14:m>
                          <a:endParaRPr lang="en-GB" sz="24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0181" y="180183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Angles in polygons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38" t="-23967" r="-100369" b="-2004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38" t="-124481" r="-100369" b="-101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111" t="-124481" r="-741" b="-1012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38" t="-223554" r="-100369" b="-8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111" t="-223554" r="-741" b="-82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53FBB82A-E865-89B2-CB46-B626A53C6F16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813398" y="1098517"/>
              <a:ext cx="3101772" cy="111252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620643">
                      <a:extLst>
                        <a:ext uri="{9D8B030D-6E8A-4147-A177-3AD203B41FA5}">
                          <a16:colId xmlns:a16="http://schemas.microsoft.com/office/drawing/2014/main" val="4021749257"/>
                        </a:ext>
                      </a:extLst>
                    </a:gridCol>
                    <a:gridCol w="620643">
                      <a:extLst>
                        <a:ext uri="{9D8B030D-6E8A-4147-A177-3AD203B41FA5}">
                          <a16:colId xmlns:a16="http://schemas.microsoft.com/office/drawing/2014/main" val="669173710"/>
                        </a:ext>
                      </a:extLst>
                    </a:gridCol>
                    <a:gridCol w="620643">
                      <a:extLst>
                        <a:ext uri="{9D8B030D-6E8A-4147-A177-3AD203B41FA5}">
                          <a16:colId xmlns:a16="http://schemas.microsoft.com/office/drawing/2014/main" val="4108421215"/>
                        </a:ext>
                      </a:extLst>
                    </a:gridCol>
                    <a:gridCol w="620643">
                      <a:extLst>
                        <a:ext uri="{9D8B030D-6E8A-4147-A177-3AD203B41FA5}">
                          <a16:colId xmlns:a16="http://schemas.microsoft.com/office/drawing/2014/main" val="635633603"/>
                        </a:ext>
                      </a:extLst>
                    </a:gridCol>
                    <a:gridCol w="619200">
                      <a:extLst>
                        <a:ext uri="{9D8B030D-6E8A-4147-A177-3AD203B41FA5}">
                          <a16:colId xmlns:a16="http://schemas.microsoft.com/office/drawing/2014/main" val="98110309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u="sng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Int.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u="sng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Ext.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u="sng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Total</a:t>
                          </a:r>
                        </a:p>
                      </a:txBody>
                      <a:tcPr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91962155"/>
                      </a:ext>
                    </a:extLst>
                  </a:tr>
                  <a:tr h="370840">
                    <a:tc row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×30°</m:t>
                              </m:r>
                            </m:oMath>
                          </a14:m>
                          <a:r>
                            <a:rPr lang="en-GB" sz="1400" b="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×30°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296677064"/>
                      </a:ext>
                    </a:extLst>
                  </a:tr>
                  <a:tr h="370840"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150°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30°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80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180°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48526279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53FBB82A-E865-89B2-CB46-B626A53C6F16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813398" y="1098517"/>
              <a:ext cx="3101772" cy="111252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620643">
                      <a:extLst>
                        <a:ext uri="{9D8B030D-6E8A-4147-A177-3AD203B41FA5}">
                          <a16:colId xmlns:a16="http://schemas.microsoft.com/office/drawing/2014/main" val="4021749257"/>
                        </a:ext>
                      </a:extLst>
                    </a:gridCol>
                    <a:gridCol w="620643">
                      <a:extLst>
                        <a:ext uri="{9D8B030D-6E8A-4147-A177-3AD203B41FA5}">
                          <a16:colId xmlns:a16="http://schemas.microsoft.com/office/drawing/2014/main" val="669173710"/>
                        </a:ext>
                      </a:extLst>
                    </a:gridCol>
                    <a:gridCol w="620643">
                      <a:extLst>
                        <a:ext uri="{9D8B030D-6E8A-4147-A177-3AD203B41FA5}">
                          <a16:colId xmlns:a16="http://schemas.microsoft.com/office/drawing/2014/main" val="4108421215"/>
                        </a:ext>
                      </a:extLst>
                    </a:gridCol>
                    <a:gridCol w="620643">
                      <a:extLst>
                        <a:ext uri="{9D8B030D-6E8A-4147-A177-3AD203B41FA5}">
                          <a16:colId xmlns:a16="http://schemas.microsoft.com/office/drawing/2014/main" val="635633603"/>
                        </a:ext>
                      </a:extLst>
                    </a:gridCol>
                    <a:gridCol w="619200">
                      <a:extLst>
                        <a:ext uri="{9D8B030D-6E8A-4147-A177-3AD203B41FA5}">
                          <a16:colId xmlns:a16="http://schemas.microsoft.com/office/drawing/2014/main" val="98110309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u="sng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Int.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u="sng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Ext.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u="sng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Total</a:t>
                          </a:r>
                        </a:p>
                      </a:txBody>
                      <a:tcPr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91962155"/>
                      </a:ext>
                    </a:extLst>
                  </a:tr>
                  <a:tr h="370840"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50847" r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00000" t="-508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6677064"/>
                      </a:ext>
                    </a:extLst>
                  </a:tr>
                  <a:tr h="370840"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00000" t="-196667" r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mpd="sng">
                          <a:noFill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00000" t="-196667" r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00000" t="-196667" r="-100000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48526279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4D18102-DA06-5614-0278-DA8846592F49}"/>
                  </a:ext>
                </a:extLst>
              </p:cNvPr>
              <p:cNvSpPr txBox="1"/>
              <p:nvPr/>
            </p:nvSpPr>
            <p:spPr>
              <a:xfrm>
                <a:off x="4264015" y="2579078"/>
                <a:ext cx="2200538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GB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360</m:t>
                          </m:r>
                          <m:r>
                            <a:rPr lang="en-GB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°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30</m:t>
                          </m:r>
                          <m:r>
                            <a:rPr lang="en-GB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°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=12</m:t>
                      </m:r>
                    </m:oMath>
                  </m:oMathPara>
                </a14:m>
                <a:endParaRPr lang="en-GB" sz="24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4D18102-DA06-5614-0278-DA8846592F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4015" y="2579078"/>
                <a:ext cx="2200538" cy="786177"/>
              </a:xfrm>
              <a:prstGeom prst="rect">
                <a:avLst/>
              </a:prstGeom>
              <a:blipFill>
                <a:blip r:embed="rId4"/>
                <a:stretch>
                  <a:fillRect b="-64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7509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0181" y="180183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Angles in polygons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Simultaneous Equations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regular polygon’s interior angles are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120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bigger than its exterior angles.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𝐼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+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𝐸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=180°</m:t>
                                </m:r>
                              </m:oMath>
                            </m:oMathPara>
                          </a14:m>
                          <a:endParaRPr lang="en-GB" sz="19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𝐼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−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𝐸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=120°</m:t>
                                </m:r>
                              </m:oMath>
                            </m:oMathPara>
                          </a14:m>
                          <a:endParaRPr lang="en-GB" sz="19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ctr"/>
                          <a:endParaRPr lang="en-GB" sz="19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ctr"/>
                          <a:r>
                            <a:rPr lang="en-GB" sz="19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So,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2</m:t>
                              </m:r>
                              <m:r>
                                <a:rPr lang="en-GB" sz="19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𝐼</m:t>
                              </m:r>
                              <m:r>
                                <a:rPr lang="en-GB" sz="19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=300°</m:t>
                              </m:r>
                            </m:oMath>
                          </a14:m>
                          <a:br>
                            <a:rPr lang="en-GB" sz="1900" b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𝐼</m:t>
                              </m:r>
                              <m:r>
                                <a:rPr lang="en-GB" sz="19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=150°</m:t>
                              </m:r>
                            </m:oMath>
                          </a14:m>
                          <a:r>
                            <a:rPr lang="en-GB" sz="19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𝐸</m:t>
                              </m:r>
                              <m:r>
                                <a:rPr lang="en-GB" sz="19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=30°</m:t>
                              </m:r>
                            </m:oMath>
                          </a14:m>
                          <a:endParaRPr lang="en-GB" sz="19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ctr"/>
                          <a:endParaRPr lang="en-GB" sz="19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360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30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=12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sides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Averages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polygon has one right angle. The mean of its other angles is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150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If the polygon has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16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sides:</a:t>
                          </a:r>
                          <a:br>
                            <a:rPr lang="en-GB" sz="16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6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Sum of interior angles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=180(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−2)</m:t>
                              </m:r>
                            </m:oMath>
                          </a14:m>
                          <a:r>
                            <a:rPr lang="en-GB" sz="16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pPr algn="l"/>
                          <a:endParaRPr lang="en-GB" sz="16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:r>
                            <a:rPr lang="en-GB" sz="16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Sum of ‘other angles’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=150(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−1)</m:t>
                              </m:r>
                            </m:oMath>
                          </a14:m>
                          <a:r>
                            <a:rPr lang="en-GB" sz="16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pPr algn="l"/>
                          <a:endParaRPr lang="en-GB" sz="16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:r>
                            <a:rPr lang="en-GB" sz="16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So,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90+150</m:t>
                              </m:r>
                              <m:d>
                                <m:d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𝑛</m:t>
                                  </m:r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=180</m:t>
                              </m:r>
                              <m:d>
                                <m:d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𝑛</m:t>
                                  </m:r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−2</m:t>
                                  </m:r>
                                </m:e>
                              </m:d>
                            </m:oMath>
                          </a14:m>
                          <a:endParaRPr lang="en-GB" sz="1600" b="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150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+60=180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−360</m:t>
                              </m:r>
                            </m:oMath>
                          </a14:m>
                          <a:r>
                            <a:rPr lang="en-GB" sz="16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br>
                            <a:rPr lang="en-GB" sz="16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420=30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16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</a:p>
                        <a:p>
                          <a:pPr algn="l"/>
                          <a:br>
                            <a:rPr lang="en-GB" sz="16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𝑛</m:t>
                                </m:r>
                                <m:r>
                                  <a:rPr lang="en-GB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=14</m:t>
                                </m:r>
                              </m:oMath>
                            </m:oMathPara>
                          </a14:m>
                          <a:endParaRPr lang="en-GB" sz="16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 Sequences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polygon has angles that form an arithmetic sequence.</a:t>
                          </a: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Its smallest angle is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135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and its largest angle is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177</m:t>
                              </m:r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sides does it have?</a:t>
                          </a: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9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Exterior angles have sequence:</a:t>
                          </a:r>
                          <a:br>
                            <a:rPr lang="en-GB" sz="19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3</m:t>
                                </m:r>
                                <m:r>
                                  <a:rPr lang="en-GB" sz="19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°,…,45°</m:t>
                                </m:r>
                              </m:oMath>
                            </m:oMathPara>
                          </a14:m>
                          <a:br>
                            <a:rPr lang="en-GB" sz="19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endParaRPr lang="en-GB" sz="19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:endParaRPr lang="en-GB" sz="19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:r>
                            <a:rPr lang="en-GB" sz="19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So, the mean exterior angle is</a:t>
                          </a:r>
                          <a:br>
                            <a:rPr lang="en-GB" sz="19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8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8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3+45</m:t>
                                    </m:r>
                                  </m:num>
                                  <m:den>
                                    <m:r>
                                      <a:rPr lang="en-GB" sz="18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GB" sz="1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=24</m:t>
                                </m:r>
                                <m:r>
                                  <a:rPr lang="en-GB" sz="1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br>
                            <a:rPr lang="en-GB" sz="19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endParaRPr lang="en-GB" sz="19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:endParaRPr lang="en-GB" sz="2400" b="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𝑛</m:t>
                                </m:r>
                                <m:r>
                                  <a:rPr lang="en-GB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sz="2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2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360</m:t>
                                    </m:r>
                                  </m:num>
                                  <m:den>
                                    <m:r>
                                      <a:rPr lang="en-GB" sz="2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24</m:t>
                                    </m:r>
                                  </m:den>
                                </m:f>
                                <m:r>
                                  <a:rPr lang="en-GB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=15</m:t>
                                </m:r>
                              </m:oMath>
                            </m:oMathPara>
                          </a14:m>
                          <a:endParaRPr lang="en-GB" sz="24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0181" y="180183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Angles in polygons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38" t="-23967" r="-100369" b="-2004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111" t="-23967" r="-741" b="-2004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38" t="-124481" r="-100369" b="-101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111" t="-124481" r="-741" b="-1012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38" t="-223554" r="-100369" b="-8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111" t="-223554" r="-741" b="-82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921994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Office Them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2943</TotalTime>
  <Words>731</Words>
  <Application>Microsoft Macintosh PowerPoint</Application>
  <PresentationFormat>Custom</PresentationFormat>
  <Paragraphs>140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Corbel</vt:lpstr>
      <vt:lpstr>Office Theme 2013 - 2022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11</cp:revision>
  <cp:lastPrinted>2023-01-08T16:22:46Z</cp:lastPrinted>
  <dcterms:created xsi:type="dcterms:W3CDTF">2023-01-01T23:52:02Z</dcterms:created>
  <dcterms:modified xsi:type="dcterms:W3CDTF">2023-01-08T16:31:48Z</dcterms:modified>
</cp:coreProperties>
</file>