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7"/>
  </p:notesMasterIdLst>
  <p:sldIdLst>
    <p:sldId id="289" r:id="rId2"/>
    <p:sldId id="287" r:id="rId3"/>
    <p:sldId id="288" r:id="rId4"/>
    <p:sldId id="286" r:id="rId5"/>
    <p:sldId id="262" r:id="rId6"/>
  </p:sldIdLst>
  <p:sldSz cx="7218363" cy="10266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7188"/>
  </p:normalViewPr>
  <p:slideViewPr>
    <p:cSldViewPr snapToGrid="0">
      <p:cViewPr>
        <p:scale>
          <a:sx n="114" d="100"/>
          <a:sy n="114" d="100"/>
        </p:scale>
        <p:origin x="3120" y="-7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E171D-730E-C748-ABFD-26C8F5BE096A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04490-7A31-2449-9899-8C6C4145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1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1pPr>
    <a:lvl2pPr marL="476814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2pPr>
    <a:lvl3pPr marL="953628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3pPr>
    <a:lvl4pPr marL="1430442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4pPr>
    <a:lvl5pPr marL="1907256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5pPr>
    <a:lvl6pPr marL="2384069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6pPr>
    <a:lvl7pPr marL="2860883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7pPr>
    <a:lvl8pPr marL="3337697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8pPr>
    <a:lvl9pPr marL="3814511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377" y="1680169"/>
            <a:ext cx="6135609" cy="3574215"/>
          </a:xfrm>
        </p:spPr>
        <p:txBody>
          <a:bodyPr anchor="b"/>
          <a:lstStyle>
            <a:lvl1pPr algn="ctr"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296" y="5392220"/>
            <a:ext cx="5413772" cy="2478661"/>
          </a:xfrm>
        </p:spPr>
        <p:txBody>
          <a:bodyPr/>
          <a:lstStyle>
            <a:lvl1pPr marL="0" indent="0" algn="ctr">
              <a:buNone/>
              <a:defRPr sz="1895"/>
            </a:lvl1pPr>
            <a:lvl2pPr marL="360914" indent="0" algn="ctr">
              <a:buNone/>
              <a:defRPr sz="1579"/>
            </a:lvl2pPr>
            <a:lvl3pPr marL="721827" indent="0" algn="ctr">
              <a:buNone/>
              <a:defRPr sz="1421"/>
            </a:lvl3pPr>
            <a:lvl4pPr marL="1082741" indent="0" algn="ctr">
              <a:buNone/>
              <a:defRPr sz="1263"/>
            </a:lvl4pPr>
            <a:lvl5pPr marL="1443655" indent="0" algn="ctr">
              <a:buNone/>
              <a:defRPr sz="1263"/>
            </a:lvl5pPr>
            <a:lvl6pPr marL="1804568" indent="0" algn="ctr">
              <a:buNone/>
              <a:defRPr sz="1263"/>
            </a:lvl6pPr>
            <a:lvl7pPr marL="2165482" indent="0" algn="ctr">
              <a:buNone/>
              <a:defRPr sz="1263"/>
            </a:lvl7pPr>
            <a:lvl8pPr marL="2526396" indent="0" algn="ctr">
              <a:buNone/>
              <a:defRPr sz="1263"/>
            </a:lvl8pPr>
            <a:lvl9pPr marL="2887309" indent="0" algn="ctr">
              <a:buNone/>
              <a:defRPr sz="126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1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5641" y="546589"/>
            <a:ext cx="1556460" cy="870026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263" y="546589"/>
            <a:ext cx="4579149" cy="870026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2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7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503" y="2559466"/>
            <a:ext cx="6225838" cy="4270521"/>
          </a:xfrm>
        </p:spPr>
        <p:txBody>
          <a:bodyPr anchor="b"/>
          <a:lstStyle>
            <a:lvl1pPr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503" y="6870386"/>
            <a:ext cx="6225838" cy="2245766"/>
          </a:xfrm>
        </p:spPr>
        <p:txBody>
          <a:bodyPr/>
          <a:lstStyle>
            <a:lvl1pPr marL="0" indent="0">
              <a:buNone/>
              <a:defRPr sz="1895">
                <a:solidFill>
                  <a:schemeClr val="tx1"/>
                </a:solidFill>
              </a:defRPr>
            </a:lvl1pPr>
            <a:lvl2pPr marL="36091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2pPr>
            <a:lvl3pPr marL="72182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082741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4pPr>
            <a:lvl5pPr marL="1443655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5pPr>
            <a:lvl6pPr marL="1804568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6pPr>
            <a:lvl7pPr marL="2165482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7pPr>
            <a:lvl8pPr marL="2526396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8pPr>
            <a:lvl9pPr marL="2887309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26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6263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4296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0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546591"/>
            <a:ext cx="6225838" cy="19843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205" y="2516687"/>
            <a:ext cx="3053705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" y="3750074"/>
            <a:ext cx="3053705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4297" y="2516687"/>
            <a:ext cx="3068744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4297" y="3750074"/>
            <a:ext cx="3068744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2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9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8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8745" y="1478168"/>
            <a:ext cx="3654296" cy="7295772"/>
          </a:xfrm>
        </p:spPr>
        <p:txBody>
          <a:bodyPr/>
          <a:lstStyle>
            <a:lvl1pPr>
              <a:defRPr sz="2526"/>
            </a:lvl1pPr>
            <a:lvl2pPr>
              <a:defRPr sz="2210"/>
            </a:lvl2pPr>
            <a:lvl3pPr>
              <a:defRPr sz="1895"/>
            </a:lvl3pPr>
            <a:lvl4pPr>
              <a:defRPr sz="1579"/>
            </a:lvl4pPr>
            <a:lvl5pPr>
              <a:defRPr sz="1579"/>
            </a:lvl5pPr>
            <a:lvl6pPr>
              <a:defRPr sz="1579"/>
            </a:lvl6pPr>
            <a:lvl7pPr>
              <a:defRPr sz="1579"/>
            </a:lvl7pPr>
            <a:lvl8pPr>
              <a:defRPr sz="1579"/>
            </a:lvl8pPr>
            <a:lvl9pPr>
              <a:defRPr sz="157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93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8745" y="1478168"/>
            <a:ext cx="3654296" cy="7295772"/>
          </a:xfrm>
        </p:spPr>
        <p:txBody>
          <a:bodyPr anchor="t"/>
          <a:lstStyle>
            <a:lvl1pPr marL="0" indent="0">
              <a:buNone/>
              <a:defRPr sz="2526"/>
            </a:lvl1pPr>
            <a:lvl2pPr marL="360914" indent="0">
              <a:buNone/>
              <a:defRPr sz="2210"/>
            </a:lvl2pPr>
            <a:lvl3pPr marL="721827" indent="0">
              <a:buNone/>
              <a:defRPr sz="1895"/>
            </a:lvl3pPr>
            <a:lvl4pPr marL="1082741" indent="0">
              <a:buNone/>
              <a:defRPr sz="1579"/>
            </a:lvl4pPr>
            <a:lvl5pPr marL="1443655" indent="0">
              <a:buNone/>
              <a:defRPr sz="1579"/>
            </a:lvl5pPr>
            <a:lvl6pPr marL="1804568" indent="0">
              <a:buNone/>
              <a:defRPr sz="1579"/>
            </a:lvl6pPr>
            <a:lvl7pPr marL="2165482" indent="0">
              <a:buNone/>
              <a:defRPr sz="1579"/>
            </a:lvl7pPr>
            <a:lvl8pPr marL="2526396" indent="0">
              <a:buNone/>
              <a:defRPr sz="1579"/>
            </a:lvl8pPr>
            <a:lvl9pPr marL="2887309" indent="0">
              <a:buNone/>
              <a:defRPr sz="157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5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263" y="546591"/>
            <a:ext cx="6225838" cy="19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263" y="2732945"/>
            <a:ext cx="6225838" cy="651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6262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6C76E-4FC9-0847-BEBF-981252CBCBE6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1083" y="9515402"/>
            <a:ext cx="2436198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97969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5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21827" rtl="0" eaLnBrk="1" latinLnBrk="0" hangingPunct="1">
        <a:lnSpc>
          <a:spcPct val="90000"/>
        </a:lnSpc>
        <a:spcBef>
          <a:spcPct val="0"/>
        </a:spcBef>
        <a:buNone/>
        <a:defRPr sz="3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457" indent="-180457" algn="l" defTabSz="721827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sz="2210" kern="1200">
          <a:solidFill>
            <a:schemeClr val="tx1"/>
          </a:solidFill>
          <a:latin typeface="+mn-lt"/>
          <a:ea typeface="+mn-ea"/>
          <a:cs typeface="+mn-cs"/>
        </a:defRPr>
      </a:lvl1pPr>
      <a:lvl2pPr marL="541371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895" kern="1200">
          <a:solidFill>
            <a:schemeClr val="tx1"/>
          </a:solidFill>
          <a:latin typeface="+mn-lt"/>
          <a:ea typeface="+mn-ea"/>
          <a:cs typeface="+mn-cs"/>
        </a:defRPr>
      </a:lvl2pPr>
      <a:lvl3pPr marL="902284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63198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624112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985025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345939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706853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3067766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1pPr>
      <a:lvl2pPr marL="360914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2pPr>
      <a:lvl3pPr marL="721827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3pPr>
      <a:lvl4pPr marL="1082741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443655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804568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165482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526396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2887309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4594077"/>
                  </p:ext>
                </p:extLst>
              </p:nvPr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8900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1558317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23658" r="-100888" b="-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042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8066926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23658" r="-100888" b="-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871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the polygon has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sides: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Exterior</a:t>
                          </a:r>
                          <a:r>
                            <a:rPr lang="en-GB" sz="1600" b="0" i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angle</a:t>
                          </a:r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den>
                              </m:f>
                            </m:oMath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interior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−2)</m:t>
                              </m:r>
                            </m:oMath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=0.025(180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−360)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360=4.5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−9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0=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−80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0=(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−10)(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+8)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=10</m:t>
                                </m:r>
                              </m:oMath>
                            </m:oMathPara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145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int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.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&lt;155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°&lt;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ext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.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≤25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35</m:t>
                                    </m:r>
                                  </m:den>
                                </m:f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&lt;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</m:t>
                                </m:r>
                                <m:f>
                                  <m:fPr>
                                    <m:ctrlP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10.3&lt;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≤14.4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11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</m:t>
                              </m:r>
                            </m:oMath>
                          </a14:m>
                          <a:r>
                            <a:rPr lang="en-GB" sz="24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or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14</m:t>
                              </m:r>
                            </m:oMath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53FBB82A-E865-89B2-CB46-B626A53C6F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3398" y="1098517"/>
              <a:ext cx="3101772" cy="1112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20643">
                      <a:extLst>
                        <a:ext uri="{9D8B030D-6E8A-4147-A177-3AD203B41FA5}">
                          <a16:colId xmlns:a16="http://schemas.microsoft.com/office/drawing/2014/main" val="4021749257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69173710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4108421215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35633603"/>
                        </a:ext>
                      </a:extLst>
                    </a:gridCol>
                    <a:gridCol w="619200">
                      <a:extLst>
                        <a:ext uri="{9D8B030D-6E8A-4147-A177-3AD203B41FA5}">
                          <a16:colId xmlns:a16="http://schemas.microsoft.com/office/drawing/2014/main" val="9811030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Int.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Ext.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Total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91962155"/>
                      </a:ext>
                    </a:extLst>
                  </a:tr>
                  <a:tr h="370840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×30°</m:t>
                              </m:r>
                            </m:oMath>
                          </a14:m>
                          <a: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×30°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96677064"/>
                      </a:ext>
                    </a:extLst>
                  </a:tr>
                  <a:tr h="370840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48526279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53FBB82A-E865-89B2-CB46-B626A53C6F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3398" y="1098517"/>
              <a:ext cx="3101772" cy="1112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20643">
                      <a:extLst>
                        <a:ext uri="{9D8B030D-6E8A-4147-A177-3AD203B41FA5}">
                          <a16:colId xmlns:a16="http://schemas.microsoft.com/office/drawing/2014/main" val="4021749257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69173710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4108421215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35633603"/>
                        </a:ext>
                      </a:extLst>
                    </a:gridCol>
                    <a:gridCol w="619200">
                      <a:extLst>
                        <a:ext uri="{9D8B030D-6E8A-4147-A177-3AD203B41FA5}">
                          <a16:colId xmlns:a16="http://schemas.microsoft.com/office/drawing/2014/main" val="9811030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Int.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Ext.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Total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91962155"/>
                      </a:ext>
                    </a:extLst>
                  </a:tr>
                  <a:tr h="370840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0847" r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508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6677064"/>
                      </a:ext>
                    </a:extLst>
                  </a:tr>
                  <a:tr h="370840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t="-196667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196667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196667" r="-10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48526279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D18102-DA06-5614-0278-DA8846592F49}"/>
                  </a:ext>
                </a:extLst>
              </p:cNvPr>
              <p:cNvSpPr txBox="1"/>
              <p:nvPr/>
            </p:nvSpPr>
            <p:spPr>
              <a:xfrm>
                <a:off x="4264015" y="2579078"/>
                <a:ext cx="2200538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360</m:t>
                          </m:r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en-GB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D18102-DA06-5614-0278-DA8846592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015" y="2579078"/>
                <a:ext cx="2200538" cy="786177"/>
              </a:xfrm>
              <a:prstGeom prst="rect">
                <a:avLst/>
              </a:prstGeom>
              <a:blipFill>
                <a:blip r:embed="rId4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50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5416559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𝐼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+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𝐸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=180°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𝐼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𝐸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=120°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𝐼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=300°</m:t>
                              </m:r>
                            </m:oMath>
                          </a14:m>
                          <a:br>
                            <a:rPr lang="en-GB" sz="19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𝐼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=150°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𝐸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=30°</m:t>
                              </m:r>
                            </m:oMath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30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=12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the polygon has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sides:</a:t>
                          </a:r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interior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‘other angles’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=150(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−1)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90+150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lang="en-GB" sz="1600" b="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60=180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−360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0=30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algn="l"/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=10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Exterior angles have sequence:</a:t>
                          </a:r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°,…,45°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the mean exterior angle is</a:t>
                          </a:r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3+45</m:t>
                                    </m:r>
                                  </m:num>
                                  <m:den>
                                    <m: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sz="1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=24</m:t>
                                </m:r>
                                <m:r>
                                  <a:rPr lang="en-GB" sz="1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endParaRPr lang="en-GB" sz="2400" b="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24</m:t>
                                    </m:r>
                                  </m:den>
                                </m:f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=15</m:t>
                                </m:r>
                              </m:oMath>
                            </m:oMathPara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5416559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2199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2950</TotalTime>
  <Words>731</Words>
  <Application>Microsoft Macintosh PowerPoint</Application>
  <PresentationFormat>Custom</PresentationFormat>
  <Paragraphs>140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Corbel</vt:lpstr>
      <vt:lpstr>Office Theme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Day, Nathan (NOT) Staff</cp:lastModifiedBy>
  <cp:revision>12</cp:revision>
  <cp:lastPrinted>2023-01-08T16:22:46Z</cp:lastPrinted>
  <dcterms:created xsi:type="dcterms:W3CDTF">2023-01-01T23:52:02Z</dcterms:created>
  <dcterms:modified xsi:type="dcterms:W3CDTF">2026-06-05T10:02:18Z</dcterms:modified>
</cp:coreProperties>
</file>