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82" r:id="rId6"/>
    <p:sldId id="283" r:id="rId7"/>
    <p:sldId id="284" r:id="rId8"/>
    <p:sldId id="285" r:id="rId9"/>
    <p:sldId id="286" r:id="rId10"/>
    <p:sldId id="295" r:id="rId11"/>
    <p:sldId id="287" r:id="rId12"/>
    <p:sldId id="291" r:id="rId13"/>
    <p:sldId id="288" r:id="rId14"/>
    <p:sldId id="289" r:id="rId15"/>
    <p:sldId id="290" r:id="rId16"/>
    <p:sldId id="292" r:id="rId17"/>
    <p:sldId id="293" r:id="rId18"/>
    <p:sldId id="294" r:id="rId19"/>
    <p:sldId id="296" r:id="rId20"/>
    <p:sldId id="297" r:id="rId21"/>
    <p:sldId id="298" r:id="rId22"/>
    <p:sldId id="299" r:id="rId23"/>
    <p:sldId id="300" r:id="rId2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7CD2A378-3F99-8F48-8DE6-E84EA31363AC}">
          <p14:sldIdLst>
            <p14:sldId id="258"/>
          </p14:sldIdLst>
        </p14:section>
        <p14:section name="Do Now" id="{45A8B2E3-8978-0A40-82BD-19302482B8AD}">
          <p14:sldIdLst>
            <p14:sldId id="259"/>
            <p14:sldId id="260"/>
            <p14:sldId id="261"/>
            <p14:sldId id="282"/>
          </p14:sldIdLst>
        </p14:section>
        <p14:section name="Content" id="{72241BDF-DC2A-764A-A0E3-C2B4B9C51980}">
          <p14:sldIdLst>
            <p14:sldId id="283"/>
            <p14:sldId id="284"/>
            <p14:sldId id="285"/>
            <p14:sldId id="286"/>
            <p14:sldId id="295"/>
            <p14:sldId id="287"/>
            <p14:sldId id="291"/>
            <p14:sldId id="288"/>
            <p14:sldId id="289"/>
          </p14:sldIdLst>
        </p14:section>
        <p14:section name="Solutions" id="{B6039AD8-2FAF-B146-8EFD-AABAED81EA65}">
          <p14:sldIdLst>
            <p14:sldId id="290"/>
            <p14:sldId id="292"/>
            <p14:sldId id="293"/>
            <p14:sldId id="294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73"/>
    <p:restoredTop sz="94896"/>
  </p:normalViewPr>
  <p:slideViewPr>
    <p:cSldViewPr snapToGrid="0" snapToObjects="1">
      <p:cViewPr>
        <p:scale>
          <a:sx n="56" d="100"/>
          <a:sy n="56" d="100"/>
        </p:scale>
        <p:origin x="4128" y="1816"/>
      </p:cViewPr>
      <p:guideLst/>
    </p:cSldViewPr>
  </p:slid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5069-449D-6345-96A9-6C5B0E20DAE3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68BB-1C32-2645-9412-FC731B702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7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60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13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27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40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5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65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6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76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8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4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2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6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8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268BB-1C32-2645-9412-FC731B702B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5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9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0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80832B-50D2-C3EA-FC35-405D176BC8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4053318"/>
              </p:ext>
            </p:extLst>
          </p:nvPr>
        </p:nvGraphicFramePr>
        <p:xfrm>
          <a:off x="0" y="5411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212E87-CAB5-1AD2-40F4-02121BA05ED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278515"/>
              </p:ext>
            </p:extLst>
          </p:nvPr>
        </p:nvGraphicFramePr>
        <p:xfrm>
          <a:off x="0" y="5056382"/>
          <a:ext cx="6858000" cy="484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62919051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744343682"/>
                    </a:ext>
                  </a:extLst>
                </a:gridCol>
              </a:tblGrid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  <a:endParaRPr kumimoji="0" lang="en-GB" sz="23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2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306782"/>
                  </a:ext>
                </a:extLst>
              </a:tr>
              <a:tr h="242480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 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3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893327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66D8D1-8893-2230-1E69-D16D3BC8CE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96251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6DA6F3A-7C17-3359-C16E-66496FC37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5168994"/>
            <a:ext cx="457200" cy="2987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tIns="36000" bIns="0" anchor="ctr" anchorCtr="0"/>
          <a:lstStyle>
            <a:lvl1pPr marL="0" indent="0" algn="ctr">
              <a:buNone/>
              <a:defRPr sz="2000" b="1" u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F9EB982-D266-1206-4762-0217532167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4D507A0-C9B6-1303-4806-ADE7BE380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0" y="96838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121222-049A-046E-0766-3E6782590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53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00AD51-788F-E5BE-8C7E-C4F0EDFAB3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0" y="253107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4D7F3AA-25C6-DC6B-5F39-AFD532D00F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53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EBE1C6B-3865-6AA6-5BF8-AADDABDC8D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0" y="5168994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6E77D4BF-C0E0-77D3-4E96-C14E4A5DF6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953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5713D31D-9A56-407D-5DA6-65B3D0937BD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0" y="7603230"/>
            <a:ext cx="2552700" cy="1721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lnSpc>
                <a:spcPct val="100000"/>
              </a:lnSpc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8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d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  <p:sldLayoutId id="2147483670" r:id="rId4"/>
    <p:sldLayoutId id="2147483671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125.png"/><Relationship Id="rId3" Type="http://schemas.openxmlformats.org/officeDocument/2006/relationships/image" Target="../media/image34.png"/><Relationship Id="rId21" Type="http://schemas.openxmlformats.org/officeDocument/2006/relationships/image" Target="../media/image12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124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12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122.png"/><Relationship Id="rId28" Type="http://schemas.openxmlformats.org/officeDocument/2006/relationships/image" Target="../media/image127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121.png"/><Relationship Id="rId27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7" Type="http://schemas.openxmlformats.org/officeDocument/2006/relationships/image" Target="../media/image1240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38" Type="http://schemas.openxmlformats.org/officeDocument/2006/relationships/image" Target="../media/image1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0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5" Type="http://schemas.openxmlformats.org/officeDocument/2006/relationships/image" Target="../media/image1220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36" Type="http://schemas.openxmlformats.org/officeDocument/2006/relationships/image" Target="../media/image153.png"/><Relationship Id="rId10" Type="http://schemas.openxmlformats.org/officeDocument/2006/relationships/image" Target="../media/image1270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" Type="http://schemas.openxmlformats.org/officeDocument/2006/relationships/image" Target="../media/image1210.png"/><Relationship Id="rId9" Type="http://schemas.openxmlformats.org/officeDocument/2006/relationships/image" Target="../media/image1260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Relationship Id="rId8" Type="http://schemas.openxmlformats.org/officeDocument/2006/relationships/image" Target="../media/image1250.png"/><Relationship Id="rId3" Type="http://schemas.openxmlformats.org/officeDocument/2006/relationships/image" Target="../media/image12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9" Type="http://schemas.openxmlformats.org/officeDocument/2006/relationships/image" Target="../media/image1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26" Type="http://schemas.openxmlformats.org/officeDocument/2006/relationships/image" Target="../media/image189.png"/><Relationship Id="rId3" Type="http://schemas.openxmlformats.org/officeDocument/2006/relationships/image" Target="../media/image166.pn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28" Type="http://schemas.openxmlformats.org/officeDocument/2006/relationships/image" Target="../media/image191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31" Type="http://schemas.openxmlformats.org/officeDocument/2006/relationships/image" Target="../media/image194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Relationship Id="rId27" Type="http://schemas.openxmlformats.org/officeDocument/2006/relationships/image" Target="../media/image190.png"/><Relationship Id="rId30" Type="http://schemas.openxmlformats.org/officeDocument/2006/relationships/image" Target="../media/image1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26" Type="http://schemas.openxmlformats.org/officeDocument/2006/relationships/image" Target="../media/image227.png"/><Relationship Id="rId3" Type="http://schemas.openxmlformats.org/officeDocument/2006/relationships/image" Target="../media/image204.png"/><Relationship Id="rId21" Type="http://schemas.openxmlformats.org/officeDocument/2006/relationships/image" Target="../media/image222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2" Type="http://schemas.openxmlformats.org/officeDocument/2006/relationships/image" Target="../media/image203.png"/><Relationship Id="rId16" Type="http://schemas.openxmlformats.org/officeDocument/2006/relationships/image" Target="../media/image217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24" Type="http://schemas.openxmlformats.org/officeDocument/2006/relationships/image" Target="../media/image225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23" Type="http://schemas.openxmlformats.org/officeDocument/2006/relationships/image" Target="../media/image224.png"/><Relationship Id="rId10" Type="http://schemas.openxmlformats.org/officeDocument/2006/relationships/image" Target="../media/image211.png"/><Relationship Id="rId19" Type="http://schemas.openxmlformats.org/officeDocument/2006/relationships/image" Target="../media/image220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Relationship Id="rId22" Type="http://schemas.openxmlformats.org/officeDocument/2006/relationships/image" Target="../media/image2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image" Target="../media/image228.png"/><Relationship Id="rId16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258.png"/><Relationship Id="rId26" Type="http://schemas.openxmlformats.org/officeDocument/2006/relationships/image" Target="../media/image266.png"/><Relationship Id="rId39" Type="http://schemas.openxmlformats.org/officeDocument/2006/relationships/image" Target="../media/image279.png"/><Relationship Id="rId21" Type="http://schemas.openxmlformats.org/officeDocument/2006/relationships/image" Target="../media/image261.png"/><Relationship Id="rId34" Type="http://schemas.openxmlformats.org/officeDocument/2006/relationships/image" Target="../media/image274.png"/><Relationship Id="rId42" Type="http://schemas.openxmlformats.org/officeDocument/2006/relationships/image" Target="../media/image282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6.png"/><Relationship Id="rId29" Type="http://schemas.openxmlformats.org/officeDocument/2006/relationships/image" Target="../media/image2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24" Type="http://schemas.openxmlformats.org/officeDocument/2006/relationships/image" Target="../media/image264.png"/><Relationship Id="rId32" Type="http://schemas.openxmlformats.org/officeDocument/2006/relationships/image" Target="../media/image272.png"/><Relationship Id="rId37" Type="http://schemas.openxmlformats.org/officeDocument/2006/relationships/image" Target="../media/image277.png"/><Relationship Id="rId40" Type="http://schemas.openxmlformats.org/officeDocument/2006/relationships/image" Target="../media/image280.png"/><Relationship Id="rId45" Type="http://schemas.openxmlformats.org/officeDocument/2006/relationships/image" Target="../media/image285.png"/><Relationship Id="rId5" Type="http://schemas.openxmlformats.org/officeDocument/2006/relationships/image" Target="../media/image66.png"/><Relationship Id="rId15" Type="http://schemas.openxmlformats.org/officeDocument/2006/relationships/image" Target="../media/image255.png"/><Relationship Id="rId23" Type="http://schemas.openxmlformats.org/officeDocument/2006/relationships/image" Target="../media/image263.png"/><Relationship Id="rId28" Type="http://schemas.openxmlformats.org/officeDocument/2006/relationships/image" Target="../media/image268.png"/><Relationship Id="rId36" Type="http://schemas.openxmlformats.org/officeDocument/2006/relationships/image" Target="../media/image276.png"/><Relationship Id="rId10" Type="http://schemas.openxmlformats.org/officeDocument/2006/relationships/image" Target="../media/image251.png"/><Relationship Id="rId19" Type="http://schemas.openxmlformats.org/officeDocument/2006/relationships/image" Target="../media/image259.png"/><Relationship Id="rId31" Type="http://schemas.openxmlformats.org/officeDocument/2006/relationships/image" Target="../media/image271.png"/><Relationship Id="rId44" Type="http://schemas.openxmlformats.org/officeDocument/2006/relationships/image" Target="../media/image284.png"/><Relationship Id="rId4" Type="http://schemas.openxmlformats.org/officeDocument/2006/relationships/image" Target="../media/image246.png"/><Relationship Id="rId9" Type="http://schemas.openxmlformats.org/officeDocument/2006/relationships/image" Target="../media/image250.png"/><Relationship Id="rId14" Type="http://schemas.openxmlformats.org/officeDocument/2006/relationships/image" Target="../media/image254.png"/><Relationship Id="rId22" Type="http://schemas.openxmlformats.org/officeDocument/2006/relationships/image" Target="../media/image262.png"/><Relationship Id="rId27" Type="http://schemas.openxmlformats.org/officeDocument/2006/relationships/image" Target="../media/image267.png"/><Relationship Id="rId30" Type="http://schemas.openxmlformats.org/officeDocument/2006/relationships/image" Target="../media/image270.png"/><Relationship Id="rId35" Type="http://schemas.openxmlformats.org/officeDocument/2006/relationships/image" Target="../media/image275.png"/><Relationship Id="rId43" Type="http://schemas.openxmlformats.org/officeDocument/2006/relationships/image" Target="../media/image283.png"/><Relationship Id="rId8" Type="http://schemas.openxmlformats.org/officeDocument/2006/relationships/image" Target="../media/image249.png"/><Relationship Id="rId3" Type="http://schemas.openxmlformats.org/officeDocument/2006/relationships/image" Target="../media/image64.png"/><Relationship Id="rId12" Type="http://schemas.openxmlformats.org/officeDocument/2006/relationships/image" Target="../media/image253.png"/><Relationship Id="rId17" Type="http://schemas.openxmlformats.org/officeDocument/2006/relationships/image" Target="../media/image257.png"/><Relationship Id="rId25" Type="http://schemas.openxmlformats.org/officeDocument/2006/relationships/image" Target="../media/image265.png"/><Relationship Id="rId33" Type="http://schemas.openxmlformats.org/officeDocument/2006/relationships/image" Target="../media/image273.png"/><Relationship Id="rId38" Type="http://schemas.openxmlformats.org/officeDocument/2006/relationships/image" Target="../media/image278.png"/><Relationship Id="rId20" Type="http://schemas.openxmlformats.org/officeDocument/2006/relationships/image" Target="../media/image260.png"/><Relationship Id="rId41" Type="http://schemas.openxmlformats.org/officeDocument/2006/relationships/image" Target="../media/image28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6.png"/><Relationship Id="rId18" Type="http://schemas.openxmlformats.org/officeDocument/2006/relationships/image" Target="../media/image301.png"/><Relationship Id="rId26" Type="http://schemas.openxmlformats.org/officeDocument/2006/relationships/image" Target="../media/image307.png"/><Relationship Id="rId39" Type="http://schemas.openxmlformats.org/officeDocument/2006/relationships/image" Target="../media/image318.png"/><Relationship Id="rId21" Type="http://schemas.openxmlformats.org/officeDocument/2006/relationships/image" Target="../media/image302.png"/><Relationship Id="rId34" Type="http://schemas.openxmlformats.org/officeDocument/2006/relationships/image" Target="../media/image315.png"/><Relationship Id="rId42" Type="http://schemas.openxmlformats.org/officeDocument/2006/relationships/image" Target="../media/image321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9.png"/><Relationship Id="rId29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9.png"/><Relationship Id="rId11" Type="http://schemas.openxmlformats.org/officeDocument/2006/relationships/image" Target="../media/image294.png"/><Relationship Id="rId24" Type="http://schemas.openxmlformats.org/officeDocument/2006/relationships/image" Target="../media/image305.png"/><Relationship Id="rId32" Type="http://schemas.openxmlformats.org/officeDocument/2006/relationships/image" Target="../media/image313.png"/><Relationship Id="rId37" Type="http://schemas.openxmlformats.org/officeDocument/2006/relationships/image" Target="../media/image316.png"/><Relationship Id="rId40" Type="http://schemas.openxmlformats.org/officeDocument/2006/relationships/image" Target="../media/image319.png"/><Relationship Id="rId45" Type="http://schemas.openxmlformats.org/officeDocument/2006/relationships/image" Target="../media/image324.png"/><Relationship Id="rId5" Type="http://schemas.openxmlformats.org/officeDocument/2006/relationships/image" Target="../media/image288.png"/><Relationship Id="rId15" Type="http://schemas.openxmlformats.org/officeDocument/2006/relationships/image" Target="../media/image298.png"/><Relationship Id="rId23" Type="http://schemas.openxmlformats.org/officeDocument/2006/relationships/image" Target="../media/image304.png"/><Relationship Id="rId28" Type="http://schemas.openxmlformats.org/officeDocument/2006/relationships/image" Target="../media/image309.png"/><Relationship Id="rId36" Type="http://schemas.openxmlformats.org/officeDocument/2006/relationships/image" Target="../media/image114.png"/><Relationship Id="rId10" Type="http://schemas.openxmlformats.org/officeDocument/2006/relationships/image" Target="../media/image293.png"/><Relationship Id="rId19" Type="http://schemas.openxmlformats.org/officeDocument/2006/relationships/image" Target="../media/image103.png"/><Relationship Id="rId31" Type="http://schemas.openxmlformats.org/officeDocument/2006/relationships/image" Target="../media/image312.png"/><Relationship Id="rId44" Type="http://schemas.openxmlformats.org/officeDocument/2006/relationships/image" Target="../media/image323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Relationship Id="rId14" Type="http://schemas.openxmlformats.org/officeDocument/2006/relationships/image" Target="../media/image297.png"/><Relationship Id="rId22" Type="http://schemas.openxmlformats.org/officeDocument/2006/relationships/image" Target="../media/image303.png"/><Relationship Id="rId27" Type="http://schemas.openxmlformats.org/officeDocument/2006/relationships/image" Target="../media/image308.png"/><Relationship Id="rId30" Type="http://schemas.openxmlformats.org/officeDocument/2006/relationships/image" Target="../media/image311.png"/><Relationship Id="rId35" Type="http://schemas.openxmlformats.org/officeDocument/2006/relationships/image" Target="../media/image113.png"/><Relationship Id="rId43" Type="http://schemas.openxmlformats.org/officeDocument/2006/relationships/image" Target="../media/image322.png"/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12" Type="http://schemas.openxmlformats.org/officeDocument/2006/relationships/image" Target="../media/image295.png"/><Relationship Id="rId17" Type="http://schemas.openxmlformats.org/officeDocument/2006/relationships/image" Target="../media/image300.png"/><Relationship Id="rId25" Type="http://schemas.openxmlformats.org/officeDocument/2006/relationships/image" Target="../media/image306.png"/><Relationship Id="rId33" Type="http://schemas.openxmlformats.org/officeDocument/2006/relationships/image" Target="../media/image314.png"/><Relationship Id="rId38" Type="http://schemas.openxmlformats.org/officeDocument/2006/relationships/image" Target="../media/image317.png"/><Relationship Id="rId46" Type="http://schemas.openxmlformats.org/officeDocument/2006/relationships/image" Target="../media/image325.png"/><Relationship Id="rId20" Type="http://schemas.openxmlformats.org/officeDocument/2006/relationships/image" Target="../media/image104.png"/><Relationship Id="rId41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image" Target="../media/image335.png"/><Relationship Id="rId26" Type="http://schemas.openxmlformats.org/officeDocument/2006/relationships/image" Target="../media/image343.png"/><Relationship Id="rId3" Type="http://schemas.openxmlformats.org/officeDocument/2006/relationships/image" Target="../media/image158.png"/><Relationship Id="rId21" Type="http://schemas.openxmlformats.org/officeDocument/2006/relationships/image" Target="../media/image338.png"/><Relationship Id="rId34" Type="http://schemas.openxmlformats.org/officeDocument/2006/relationships/image" Target="../media/image350.png"/><Relationship Id="rId7" Type="http://schemas.openxmlformats.org/officeDocument/2006/relationships/image" Target="../media/image199.png"/><Relationship Id="rId12" Type="http://schemas.openxmlformats.org/officeDocument/2006/relationships/image" Target="../media/image329.png"/><Relationship Id="rId17" Type="http://schemas.openxmlformats.org/officeDocument/2006/relationships/image" Target="../media/image334.png"/><Relationship Id="rId25" Type="http://schemas.openxmlformats.org/officeDocument/2006/relationships/image" Target="../media/image342.png"/><Relationship Id="rId33" Type="http://schemas.openxmlformats.org/officeDocument/2006/relationships/image" Target="../media/image349.png"/><Relationship Id="rId2" Type="http://schemas.openxmlformats.org/officeDocument/2006/relationships/image" Target="../media/image156.png"/><Relationship Id="rId16" Type="http://schemas.openxmlformats.org/officeDocument/2006/relationships/image" Target="../media/image333.png"/><Relationship Id="rId20" Type="http://schemas.openxmlformats.org/officeDocument/2006/relationships/image" Target="../media/image337.png"/><Relationship Id="rId29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328.png"/><Relationship Id="rId24" Type="http://schemas.openxmlformats.org/officeDocument/2006/relationships/image" Target="../media/image341.png"/><Relationship Id="rId32" Type="http://schemas.openxmlformats.org/officeDocument/2006/relationships/image" Target="../media/image125.png"/><Relationship Id="rId5" Type="http://schemas.openxmlformats.org/officeDocument/2006/relationships/image" Target="../media/image165.png"/><Relationship Id="rId15" Type="http://schemas.openxmlformats.org/officeDocument/2006/relationships/image" Target="../media/image332.png"/><Relationship Id="rId23" Type="http://schemas.openxmlformats.org/officeDocument/2006/relationships/image" Target="../media/image340.png"/><Relationship Id="rId28" Type="http://schemas.openxmlformats.org/officeDocument/2006/relationships/image" Target="../media/image345.png"/><Relationship Id="rId10" Type="http://schemas.openxmlformats.org/officeDocument/2006/relationships/image" Target="../media/image327.png"/><Relationship Id="rId19" Type="http://schemas.openxmlformats.org/officeDocument/2006/relationships/image" Target="../media/image336.png"/><Relationship Id="rId31" Type="http://schemas.openxmlformats.org/officeDocument/2006/relationships/image" Target="../media/image348.png"/><Relationship Id="rId4" Type="http://schemas.openxmlformats.org/officeDocument/2006/relationships/image" Target="../media/image164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Relationship Id="rId22" Type="http://schemas.openxmlformats.org/officeDocument/2006/relationships/image" Target="../media/image339.png"/><Relationship Id="rId27" Type="http://schemas.openxmlformats.org/officeDocument/2006/relationships/image" Target="../media/image344.png"/><Relationship Id="rId30" Type="http://schemas.openxmlformats.org/officeDocument/2006/relationships/image" Target="../media/image347.png"/><Relationship Id="rId8" Type="http://schemas.openxmlformats.org/officeDocument/2006/relationships/image" Target="../media/image2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6.png"/><Relationship Id="rId18" Type="http://schemas.openxmlformats.org/officeDocument/2006/relationships/image" Target="../media/image360.png"/><Relationship Id="rId26" Type="http://schemas.openxmlformats.org/officeDocument/2006/relationships/image" Target="../media/image368.png"/><Relationship Id="rId39" Type="http://schemas.openxmlformats.org/officeDocument/2006/relationships/image" Target="../media/image152.png"/><Relationship Id="rId21" Type="http://schemas.openxmlformats.org/officeDocument/2006/relationships/image" Target="../media/image363.png"/><Relationship Id="rId34" Type="http://schemas.openxmlformats.org/officeDocument/2006/relationships/image" Target="../media/image374.png"/><Relationship Id="rId42" Type="http://schemas.openxmlformats.org/officeDocument/2006/relationships/image" Target="../media/image378.png"/><Relationship Id="rId7" Type="http://schemas.openxmlformats.org/officeDocument/2006/relationships/image" Target="../media/image12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58.png"/><Relationship Id="rId20" Type="http://schemas.openxmlformats.org/officeDocument/2006/relationships/image" Target="../media/image362.png"/><Relationship Id="rId29" Type="http://schemas.openxmlformats.org/officeDocument/2006/relationships/image" Target="../media/image370.png"/><Relationship Id="rId41" Type="http://schemas.openxmlformats.org/officeDocument/2006/relationships/image" Target="../media/image3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2.png"/><Relationship Id="rId11" Type="http://schemas.openxmlformats.org/officeDocument/2006/relationships/image" Target="../media/image128.png"/><Relationship Id="rId24" Type="http://schemas.openxmlformats.org/officeDocument/2006/relationships/image" Target="../media/image366.png"/><Relationship Id="rId32" Type="http://schemas.openxmlformats.org/officeDocument/2006/relationships/image" Target="../media/image372.png"/><Relationship Id="rId37" Type="http://schemas.openxmlformats.org/officeDocument/2006/relationships/image" Target="../media/image375.png"/><Relationship Id="rId40" Type="http://schemas.openxmlformats.org/officeDocument/2006/relationships/image" Target="../media/image153.png"/><Relationship Id="rId5" Type="http://schemas.openxmlformats.org/officeDocument/2006/relationships/image" Target="../media/image351.png"/><Relationship Id="rId15" Type="http://schemas.openxmlformats.org/officeDocument/2006/relationships/image" Target="../media/image132.png"/><Relationship Id="rId23" Type="http://schemas.openxmlformats.org/officeDocument/2006/relationships/image" Target="../media/image365.png"/><Relationship Id="rId28" Type="http://schemas.openxmlformats.org/officeDocument/2006/relationships/image" Target="../media/image369.png"/><Relationship Id="rId36" Type="http://schemas.openxmlformats.org/officeDocument/2006/relationships/image" Target="../media/image149.png"/><Relationship Id="rId10" Type="http://schemas.openxmlformats.org/officeDocument/2006/relationships/image" Target="../media/image354.png"/><Relationship Id="rId19" Type="http://schemas.openxmlformats.org/officeDocument/2006/relationships/image" Target="../media/image361.png"/><Relationship Id="rId31" Type="http://schemas.openxmlformats.org/officeDocument/2006/relationships/image" Target="../media/image145.png"/><Relationship Id="rId4" Type="http://schemas.openxmlformats.org/officeDocument/2006/relationships/image" Target="../media/image1210.png"/><Relationship Id="rId9" Type="http://schemas.openxmlformats.org/officeDocument/2006/relationships/image" Target="../media/image353.png"/><Relationship Id="rId14" Type="http://schemas.openxmlformats.org/officeDocument/2006/relationships/image" Target="../media/image357.png"/><Relationship Id="rId22" Type="http://schemas.openxmlformats.org/officeDocument/2006/relationships/image" Target="../media/image364.png"/><Relationship Id="rId27" Type="http://schemas.openxmlformats.org/officeDocument/2006/relationships/image" Target="../media/image141.png"/><Relationship Id="rId30" Type="http://schemas.openxmlformats.org/officeDocument/2006/relationships/image" Target="../media/image371.png"/><Relationship Id="rId35" Type="http://schemas.openxmlformats.org/officeDocument/2006/relationships/image" Target="../media/image148.png"/><Relationship Id="rId8" Type="http://schemas.openxmlformats.org/officeDocument/2006/relationships/image" Target="../media/image1250.png"/><Relationship Id="rId3" Type="http://schemas.openxmlformats.org/officeDocument/2006/relationships/image" Target="../media/image1200.png"/><Relationship Id="rId12" Type="http://schemas.openxmlformats.org/officeDocument/2006/relationships/image" Target="../media/image355.png"/><Relationship Id="rId17" Type="http://schemas.openxmlformats.org/officeDocument/2006/relationships/image" Target="../media/image359.png"/><Relationship Id="rId25" Type="http://schemas.openxmlformats.org/officeDocument/2006/relationships/image" Target="../media/image367.png"/><Relationship Id="rId33" Type="http://schemas.openxmlformats.org/officeDocument/2006/relationships/image" Target="../media/image373.png"/><Relationship Id="rId38" Type="http://schemas.openxmlformats.org/officeDocument/2006/relationships/image" Target="../media/image3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379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9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1.png"/><Relationship Id="rId18" Type="http://schemas.openxmlformats.org/officeDocument/2006/relationships/image" Target="../media/image396.png"/><Relationship Id="rId26" Type="http://schemas.openxmlformats.org/officeDocument/2006/relationships/image" Target="../media/image404.png"/><Relationship Id="rId3" Type="http://schemas.openxmlformats.org/officeDocument/2006/relationships/image" Target="../media/image381.png"/><Relationship Id="rId21" Type="http://schemas.openxmlformats.org/officeDocument/2006/relationships/image" Target="../media/image399.png"/><Relationship Id="rId34" Type="http://schemas.openxmlformats.org/officeDocument/2006/relationships/image" Target="../media/image412.png"/><Relationship Id="rId7" Type="http://schemas.openxmlformats.org/officeDocument/2006/relationships/image" Target="../media/image385.png"/><Relationship Id="rId12" Type="http://schemas.openxmlformats.org/officeDocument/2006/relationships/image" Target="../media/image390.png"/><Relationship Id="rId17" Type="http://schemas.openxmlformats.org/officeDocument/2006/relationships/image" Target="../media/image395.png"/><Relationship Id="rId25" Type="http://schemas.openxmlformats.org/officeDocument/2006/relationships/image" Target="../media/image403.png"/><Relationship Id="rId33" Type="http://schemas.openxmlformats.org/officeDocument/2006/relationships/image" Target="../media/image4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94.png"/><Relationship Id="rId20" Type="http://schemas.openxmlformats.org/officeDocument/2006/relationships/image" Target="../media/image398.png"/><Relationship Id="rId29" Type="http://schemas.openxmlformats.org/officeDocument/2006/relationships/image" Target="../media/image4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4.png"/><Relationship Id="rId11" Type="http://schemas.openxmlformats.org/officeDocument/2006/relationships/image" Target="../media/image389.png"/><Relationship Id="rId24" Type="http://schemas.openxmlformats.org/officeDocument/2006/relationships/image" Target="../media/image402.png"/><Relationship Id="rId32" Type="http://schemas.openxmlformats.org/officeDocument/2006/relationships/image" Target="../media/image410.png"/><Relationship Id="rId5" Type="http://schemas.openxmlformats.org/officeDocument/2006/relationships/image" Target="../media/image383.png"/><Relationship Id="rId15" Type="http://schemas.openxmlformats.org/officeDocument/2006/relationships/image" Target="../media/image393.png"/><Relationship Id="rId23" Type="http://schemas.openxmlformats.org/officeDocument/2006/relationships/image" Target="../media/image401.png"/><Relationship Id="rId28" Type="http://schemas.openxmlformats.org/officeDocument/2006/relationships/image" Target="../media/image406.png"/><Relationship Id="rId10" Type="http://schemas.openxmlformats.org/officeDocument/2006/relationships/image" Target="../media/image388.png"/><Relationship Id="rId19" Type="http://schemas.openxmlformats.org/officeDocument/2006/relationships/image" Target="../media/image397.png"/><Relationship Id="rId31" Type="http://schemas.openxmlformats.org/officeDocument/2006/relationships/image" Target="../media/image409.png"/><Relationship Id="rId4" Type="http://schemas.openxmlformats.org/officeDocument/2006/relationships/image" Target="../media/image382.png"/><Relationship Id="rId9" Type="http://schemas.openxmlformats.org/officeDocument/2006/relationships/image" Target="../media/image387.png"/><Relationship Id="rId14" Type="http://schemas.openxmlformats.org/officeDocument/2006/relationships/image" Target="../media/image392.png"/><Relationship Id="rId22" Type="http://schemas.openxmlformats.org/officeDocument/2006/relationships/image" Target="../media/image400.png"/><Relationship Id="rId27" Type="http://schemas.openxmlformats.org/officeDocument/2006/relationships/image" Target="../media/image405.png"/><Relationship Id="rId30" Type="http://schemas.openxmlformats.org/officeDocument/2006/relationships/image" Target="../media/image408.png"/><Relationship Id="rId8" Type="http://schemas.openxmlformats.org/officeDocument/2006/relationships/image" Target="../media/image3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5.png"/><Relationship Id="rId3" Type="http://schemas.openxmlformats.org/officeDocument/2006/relationships/image" Target="../media/image413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810.png"/><Relationship Id="rId18" Type="http://schemas.openxmlformats.org/officeDocument/2006/relationships/image" Target="../media/image2310.png"/><Relationship Id="rId3" Type="http://schemas.openxmlformats.org/officeDocument/2006/relationships/image" Target="../media/image2100.png"/><Relationship Id="rId21" Type="http://schemas.openxmlformats.org/officeDocument/2006/relationships/image" Target="../media/image2610.png"/><Relationship Id="rId7" Type="http://schemas.openxmlformats.org/officeDocument/2006/relationships/image" Target="../media/image1010.png"/><Relationship Id="rId12" Type="http://schemas.openxmlformats.org/officeDocument/2006/relationships/image" Target="../media/image1710.png"/><Relationship Id="rId17" Type="http://schemas.openxmlformats.org/officeDocument/2006/relationships/image" Target="../media/image221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10.png"/><Relationship Id="rId20" Type="http://schemas.openxmlformats.org/officeDocument/2006/relationships/image" Target="../media/image25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11" Type="http://schemas.openxmlformats.org/officeDocument/2006/relationships/image" Target="../media/image1610.png"/><Relationship Id="rId5" Type="http://schemas.openxmlformats.org/officeDocument/2006/relationships/image" Target="../media/image610.png"/><Relationship Id="rId15" Type="http://schemas.openxmlformats.org/officeDocument/2006/relationships/image" Target="../media/image2010.png"/><Relationship Id="rId10" Type="http://schemas.openxmlformats.org/officeDocument/2006/relationships/image" Target="../media/image1510.png"/><Relationship Id="rId19" Type="http://schemas.openxmlformats.org/officeDocument/2006/relationships/image" Target="../media/image2410.png"/><Relationship Id="rId4" Type="http://schemas.openxmlformats.org/officeDocument/2006/relationships/image" Target="../media/image3100.png"/><Relationship Id="rId9" Type="http://schemas.openxmlformats.org/officeDocument/2006/relationships/image" Target="../media/image1410.png"/><Relationship Id="rId14" Type="http://schemas.openxmlformats.org/officeDocument/2006/relationships/image" Target="../media/image19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8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1">
            <a:extLst>
              <a:ext uri="{FF2B5EF4-FFF2-40B4-BE49-F238E27FC236}">
                <a16:creationId xmlns:a16="http://schemas.microsoft.com/office/drawing/2014/main" id="{2E5EE628-4A5A-2C58-2F30-AE12E4423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358091"/>
              </p:ext>
            </p:extLst>
          </p:nvPr>
        </p:nvGraphicFramePr>
        <p:xfrm>
          <a:off x="710184" y="4592093"/>
          <a:ext cx="5437632" cy="492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78">
                  <a:extLst>
                    <a:ext uri="{9D8B030D-6E8A-4147-A177-3AD203B41FA5}">
                      <a16:colId xmlns:a16="http://schemas.microsoft.com/office/drawing/2014/main" val="2987545889"/>
                    </a:ext>
                  </a:extLst>
                </a:gridCol>
                <a:gridCol w="520801">
                  <a:extLst>
                    <a:ext uri="{9D8B030D-6E8A-4147-A177-3AD203B41FA5}">
                      <a16:colId xmlns:a16="http://schemas.microsoft.com/office/drawing/2014/main" val="181055557"/>
                    </a:ext>
                  </a:extLst>
                </a:gridCol>
                <a:gridCol w="2511108">
                  <a:extLst>
                    <a:ext uri="{9D8B030D-6E8A-4147-A177-3AD203B41FA5}">
                      <a16:colId xmlns:a16="http://schemas.microsoft.com/office/drawing/2014/main" val="4099320763"/>
                    </a:ext>
                  </a:extLst>
                </a:gridCol>
                <a:gridCol w="410409">
                  <a:extLst>
                    <a:ext uri="{9D8B030D-6E8A-4147-A177-3AD203B41FA5}">
                      <a16:colId xmlns:a16="http://schemas.microsoft.com/office/drawing/2014/main" val="2863449744"/>
                    </a:ext>
                  </a:extLst>
                </a:gridCol>
                <a:gridCol w="410409">
                  <a:extLst>
                    <a:ext uri="{9D8B030D-6E8A-4147-A177-3AD203B41FA5}">
                      <a16:colId xmlns:a16="http://schemas.microsoft.com/office/drawing/2014/main" val="191537265"/>
                    </a:ext>
                  </a:extLst>
                </a:gridCol>
                <a:gridCol w="410409">
                  <a:extLst>
                    <a:ext uri="{9D8B030D-6E8A-4147-A177-3AD203B41FA5}">
                      <a16:colId xmlns:a16="http://schemas.microsoft.com/office/drawing/2014/main" val="499300833"/>
                    </a:ext>
                  </a:extLst>
                </a:gridCol>
                <a:gridCol w="410409">
                  <a:extLst>
                    <a:ext uri="{9D8B030D-6E8A-4147-A177-3AD203B41FA5}">
                      <a16:colId xmlns:a16="http://schemas.microsoft.com/office/drawing/2014/main" val="2710434116"/>
                    </a:ext>
                  </a:extLst>
                </a:gridCol>
                <a:gridCol w="410409">
                  <a:extLst>
                    <a:ext uri="{9D8B030D-6E8A-4147-A177-3AD203B41FA5}">
                      <a16:colId xmlns:a16="http://schemas.microsoft.com/office/drawing/2014/main" val="324118992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20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‘Do Now’ Tracker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927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802971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①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Powers and Roots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158102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703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339230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Rounding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72161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2759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642269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③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Standard Form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733050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7318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236136"/>
                  </a:ext>
                </a:extLst>
              </a:tr>
              <a:tr h="386717">
                <a:tc rowSpan="2">
                  <a:txBody>
                    <a:bodyPr/>
                    <a:lstStyle/>
                    <a:p>
                      <a:pPr algn="r"/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④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Connected Calculations</a:t>
                      </a: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494725"/>
                  </a:ext>
                </a:extLst>
              </a:tr>
              <a:tr h="3867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4663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16344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97804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56705C-797B-E159-16B1-ACB7326F4B12}"/>
              </a:ext>
            </a:extLst>
          </p:cNvPr>
          <p:cNvSpPr/>
          <p:nvPr/>
        </p:nvSpPr>
        <p:spPr>
          <a:xfrm>
            <a:off x="0" y="1764249"/>
            <a:ext cx="6858000" cy="652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DejaVu Sans"/>
              </a:rPr>
              <a:t>Distributivity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461950-FAD6-A4F7-136C-F9C732BB543F}"/>
              </a:ext>
            </a:extLst>
          </p:cNvPr>
          <p:cNvGrpSpPr/>
          <p:nvPr/>
        </p:nvGrpSpPr>
        <p:grpSpPr>
          <a:xfrm>
            <a:off x="710184" y="3231046"/>
            <a:ext cx="5437632" cy="814035"/>
            <a:chOff x="727427" y="3756813"/>
            <a:chExt cx="5437632" cy="565150"/>
          </a:xfrm>
        </p:grpSpPr>
        <p:sp>
          <p:nvSpPr>
            <p:cNvPr id="8" name="Rectangle: Rounded Corners 17">
              <a:extLst>
                <a:ext uri="{FF2B5EF4-FFF2-40B4-BE49-F238E27FC236}">
                  <a16:creationId xmlns:a16="http://schemas.microsoft.com/office/drawing/2014/main" id="{FB7093D5-A714-5685-B905-57FB031642AF}"/>
                </a:ext>
              </a:extLst>
            </p:cNvPr>
            <p:cNvSpPr/>
            <p:nvPr/>
          </p:nvSpPr>
          <p:spPr>
            <a:xfrm>
              <a:off x="727427" y="3756813"/>
              <a:ext cx="5437632" cy="565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lIns="216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DejaVu Sans"/>
                  <a:ea typeface="+mn-ea"/>
                  <a:cs typeface="+mn-cs"/>
                </a:rPr>
                <a:t>Name</a:t>
              </a:r>
            </a:p>
          </p:txBody>
        </p:sp>
        <p:sp>
          <p:nvSpPr>
            <p:cNvPr id="9" name="Rectangle: Rounded Corners 18">
              <a:extLst>
                <a:ext uri="{FF2B5EF4-FFF2-40B4-BE49-F238E27FC236}">
                  <a16:creationId xmlns:a16="http://schemas.microsoft.com/office/drawing/2014/main" id="{970CD2A6-AD9B-D1C9-7B33-7E9644C81180}"/>
                </a:ext>
              </a:extLst>
            </p:cNvPr>
            <p:cNvSpPr/>
            <p:nvPr/>
          </p:nvSpPr>
          <p:spPr>
            <a:xfrm>
              <a:off x="2049243" y="3756813"/>
              <a:ext cx="4115816" cy="565150"/>
            </a:xfrm>
            <a:prstGeom prst="roundRect">
              <a:avLst>
                <a:gd name="adj" fmla="val 50000"/>
              </a:avLst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 Math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7B6C8F-B531-7589-FBE2-3805D09BCB7D}"/>
              </a:ext>
            </a:extLst>
          </p:cNvPr>
          <p:cNvCxnSpPr>
            <a:cxnSpLocks/>
          </p:cNvCxnSpPr>
          <p:nvPr/>
        </p:nvCxnSpPr>
        <p:spPr>
          <a:xfrm>
            <a:off x="-9525" y="949598"/>
            <a:ext cx="6867525" cy="0"/>
          </a:xfrm>
          <a:prstGeom prst="line">
            <a:avLst/>
          </a:prstGeom>
          <a:noFill/>
          <a:ln w="28575" cap="rnd" cmpd="sng" algn="ctr">
            <a:solidFill>
              <a:srgbClr val="000000"/>
            </a:solidFill>
            <a:prstDash val="solid"/>
            <a:round/>
          </a:ln>
          <a:effectLst/>
        </p:spPr>
      </p:cxn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169FE3C4-143B-86F7-0377-8EE8E9D1C43B}"/>
              </a:ext>
            </a:extLst>
          </p:cNvPr>
          <p:cNvSpPr/>
          <p:nvPr/>
        </p:nvSpPr>
        <p:spPr>
          <a:xfrm>
            <a:off x="5114365" y="192202"/>
            <a:ext cx="1524518" cy="5651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mbria Math"/>
              <a:ea typeface="+mn-ea"/>
              <a:cs typeface="+mn-cs"/>
            </a:endParaRPr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DE80F110-A1D4-9029-D5A9-CEB66E87BBC0}"/>
              </a:ext>
            </a:extLst>
          </p:cNvPr>
          <p:cNvSpPr/>
          <p:nvPr/>
        </p:nvSpPr>
        <p:spPr>
          <a:xfrm>
            <a:off x="219117" y="192202"/>
            <a:ext cx="1524518" cy="5651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endParaRPr lang="en-US" sz="32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25A1A54-5BF6-577F-A673-263C6C1BB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73845"/>
              </p:ext>
            </p:extLst>
          </p:nvPr>
        </p:nvGraphicFramePr>
        <p:xfrm>
          <a:off x="0" y="261611"/>
          <a:ext cx="6858000" cy="964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29924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2217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852529"/>
                  </a:ext>
                </a:extLst>
              </a:tr>
              <a:tr h="2217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752793"/>
                  </a:ext>
                </a:extLst>
              </a:tr>
              <a:tr h="2217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31">
                <a:extLst>
                  <a:ext uri="{FF2B5EF4-FFF2-40B4-BE49-F238E27FC236}">
                    <a16:creationId xmlns:a16="http://schemas.microsoft.com/office/drawing/2014/main" id="{48562441-AAE6-A93D-F4A6-4332D99F3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752172"/>
                  </p:ext>
                </p:extLst>
              </p:nvPr>
            </p:nvGraphicFramePr>
            <p:xfrm>
              <a:off x="130629" y="357040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7(2+4)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31">
                <a:extLst>
                  <a:ext uri="{FF2B5EF4-FFF2-40B4-BE49-F238E27FC236}">
                    <a16:creationId xmlns:a16="http://schemas.microsoft.com/office/drawing/2014/main" id="{48562441-AAE6-A93D-F4A6-4332D99F3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6752172"/>
                  </p:ext>
                </p:extLst>
              </p:nvPr>
            </p:nvGraphicFramePr>
            <p:xfrm>
              <a:off x="130629" y="357040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00" t="-5882" r="-240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00" t="-47368" r="-2400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B10DF73-3075-4D86-BA8B-A6229D701EA6}"/>
              </a:ext>
            </a:extLst>
          </p:cNvPr>
          <p:cNvSpPr txBox="1"/>
          <p:nvPr/>
        </p:nvSpPr>
        <p:spPr>
          <a:xfrm>
            <a:off x="0" y="0"/>
            <a:ext cx="2494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7	</a:t>
            </a:r>
            <a:r>
              <a:rPr lang="en-GB" sz="1100" dirty="0"/>
              <a:t>Introducing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31">
                <a:extLst>
                  <a:ext uri="{FF2B5EF4-FFF2-40B4-BE49-F238E27FC236}">
                    <a16:creationId xmlns:a16="http://schemas.microsoft.com/office/drawing/2014/main" id="{88D9A02B-F8A0-F866-275D-1584AAF0D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344977"/>
                  </p:ext>
                </p:extLst>
              </p:nvPr>
            </p:nvGraphicFramePr>
            <p:xfrm>
              <a:off x="130629" y="113720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7×2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31">
                <a:extLst>
                  <a:ext uri="{FF2B5EF4-FFF2-40B4-BE49-F238E27FC236}">
                    <a16:creationId xmlns:a16="http://schemas.microsoft.com/office/drawing/2014/main" id="{88D9A02B-F8A0-F866-275D-1584AAF0D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344977"/>
                  </p:ext>
                </p:extLst>
              </p:nvPr>
            </p:nvGraphicFramePr>
            <p:xfrm>
              <a:off x="130629" y="113720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78" t="-57895" r="-18444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750" t="-57895" r="-3750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31">
                <a:extLst>
                  <a:ext uri="{FF2B5EF4-FFF2-40B4-BE49-F238E27FC236}">
                    <a16:creationId xmlns:a16="http://schemas.microsoft.com/office/drawing/2014/main" id="{F0C9C0C4-F5EC-F2C7-A015-B32751963B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0822766"/>
                  </p:ext>
                </p:extLst>
              </p:nvPr>
            </p:nvGraphicFramePr>
            <p:xfrm>
              <a:off x="130629" y="191737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31">
                <a:extLst>
                  <a:ext uri="{FF2B5EF4-FFF2-40B4-BE49-F238E27FC236}">
                    <a16:creationId xmlns:a16="http://schemas.microsoft.com/office/drawing/2014/main" id="{F0C9C0C4-F5EC-F2C7-A015-B32751963B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0822766"/>
                  </p:ext>
                </p:extLst>
              </p:nvPr>
            </p:nvGraphicFramePr>
            <p:xfrm>
              <a:off x="130629" y="191737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778" t="-55263" r="-184444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8750" t="-55263" r="-375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0BC41C-38DF-607E-4FD1-FA26DAFFE9D0}"/>
                  </a:ext>
                </a:extLst>
              </p:cNvPr>
              <p:cNvSpPr txBox="1"/>
              <p:nvPr/>
            </p:nvSpPr>
            <p:spPr>
              <a:xfrm>
                <a:off x="130629" y="2768138"/>
                <a:ext cx="1975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2+4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=14+28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0BC41C-38DF-607E-4FD1-FA26DAFF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2768138"/>
                <a:ext cx="197541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31">
                <a:extLst>
                  <a:ext uri="{FF2B5EF4-FFF2-40B4-BE49-F238E27FC236}">
                    <a16:creationId xmlns:a16="http://schemas.microsoft.com/office/drawing/2014/main" id="{8AA58975-9E7C-C8B3-E3EA-027DC5821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266380"/>
                  </p:ext>
                </p:extLst>
              </p:nvPr>
            </p:nvGraphicFramePr>
            <p:xfrm>
              <a:off x="2411087" y="357040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3+4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31">
                <a:extLst>
                  <a:ext uri="{FF2B5EF4-FFF2-40B4-BE49-F238E27FC236}">
                    <a16:creationId xmlns:a16="http://schemas.microsoft.com/office/drawing/2014/main" id="{8AA58975-9E7C-C8B3-E3EA-027DC5821F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266380"/>
                  </p:ext>
                </p:extLst>
              </p:nvPr>
            </p:nvGraphicFramePr>
            <p:xfrm>
              <a:off x="2411087" y="357040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635" t="-5882" r="-1587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31">
            <a:extLst>
              <a:ext uri="{FF2B5EF4-FFF2-40B4-BE49-F238E27FC236}">
                <a16:creationId xmlns:a16="http://schemas.microsoft.com/office/drawing/2014/main" id="{D4B47046-C366-B12D-F459-718C90B5B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27396"/>
              </p:ext>
            </p:extLst>
          </p:nvPr>
        </p:nvGraphicFramePr>
        <p:xfrm>
          <a:off x="2411087" y="1137207"/>
          <a:ext cx="1908000" cy="6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714695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869305">
                  <a:extLst>
                    <a:ext uri="{9D8B030D-6E8A-4147-A177-3AD203B41FA5}">
                      <a16:colId xmlns:a16="http://schemas.microsoft.com/office/drawing/2014/main" val="1670701756"/>
                    </a:ext>
                  </a:extLst>
                </a:gridCol>
              </a:tblGrid>
              <a:tr h="166369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p:graphicFrame>
        <p:nvGraphicFramePr>
          <p:cNvPr id="11" name="Table 31">
            <a:extLst>
              <a:ext uri="{FF2B5EF4-FFF2-40B4-BE49-F238E27FC236}">
                <a16:creationId xmlns:a16="http://schemas.microsoft.com/office/drawing/2014/main" id="{05B8E105-D618-E7B5-FD2A-01862BE72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336501"/>
              </p:ext>
            </p:extLst>
          </p:nvPr>
        </p:nvGraphicFramePr>
        <p:xfrm>
          <a:off x="2411087" y="1917374"/>
          <a:ext cx="1908000" cy="6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706382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877618">
                  <a:extLst>
                    <a:ext uri="{9D8B030D-6E8A-4147-A177-3AD203B41FA5}">
                      <a16:colId xmlns:a16="http://schemas.microsoft.com/office/drawing/2014/main" val="1670701756"/>
                    </a:ext>
                  </a:extLst>
                </a:gridCol>
              </a:tblGrid>
              <a:tr h="166369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DF58F0-51A9-CF62-B11E-DBFF5CB98F2A}"/>
                  </a:ext>
                </a:extLst>
              </p:cNvPr>
              <p:cNvSpPr txBox="1"/>
              <p:nvPr/>
            </p:nvSpPr>
            <p:spPr>
              <a:xfrm>
                <a:off x="2339599" y="2785125"/>
                <a:ext cx="2242409" cy="357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orderBox>
                          <m:borderBox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borderBoxPr>
                          <m:e/>
                        </m:borderBox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borderBox>
                          <m:borderBox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borderBoxPr>
                          <m:e/>
                        </m:borderBox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borderBox>
                      <m:borderBox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/>
                    </m:borderBox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DF58F0-51A9-CF62-B11E-DBFF5CB9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99" y="2785125"/>
                <a:ext cx="2242409" cy="35734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31">
                <a:extLst>
                  <a:ext uri="{FF2B5EF4-FFF2-40B4-BE49-F238E27FC236}">
                    <a16:creationId xmlns:a16="http://schemas.microsoft.com/office/drawing/2014/main" id="{01619624-6D68-A035-AF76-4522952BC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31544"/>
                  </p:ext>
                </p:extLst>
              </p:nvPr>
            </p:nvGraphicFramePr>
            <p:xfrm>
              <a:off x="4691545" y="357040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31">
                <a:extLst>
                  <a:ext uri="{FF2B5EF4-FFF2-40B4-BE49-F238E27FC236}">
                    <a16:creationId xmlns:a16="http://schemas.microsoft.com/office/drawing/2014/main" id="{01619624-6D68-A035-AF76-4522952BC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31544"/>
                  </p:ext>
                </p:extLst>
              </p:nvPr>
            </p:nvGraphicFramePr>
            <p:xfrm>
              <a:off x="4691545" y="357040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800" t="-5882" r="-240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31">
                <a:extLst>
                  <a:ext uri="{FF2B5EF4-FFF2-40B4-BE49-F238E27FC236}">
                    <a16:creationId xmlns:a16="http://schemas.microsoft.com/office/drawing/2014/main" id="{6A97EE12-CB2F-4A74-5E3B-9C1215001A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560713"/>
                  </p:ext>
                </p:extLst>
              </p:nvPr>
            </p:nvGraphicFramePr>
            <p:xfrm>
              <a:off x="4691545" y="113720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8748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9652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31">
                <a:extLst>
                  <a:ext uri="{FF2B5EF4-FFF2-40B4-BE49-F238E27FC236}">
                    <a16:creationId xmlns:a16="http://schemas.microsoft.com/office/drawing/2014/main" id="{6A97EE12-CB2F-4A74-5E3B-9C1215001A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3560713"/>
                  </p:ext>
                </p:extLst>
              </p:nvPr>
            </p:nvGraphicFramePr>
            <p:xfrm>
              <a:off x="4691545" y="113720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8748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9652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8421" t="-29412" r="-23684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31">
                <a:extLst>
                  <a:ext uri="{FF2B5EF4-FFF2-40B4-BE49-F238E27FC236}">
                    <a16:creationId xmlns:a16="http://schemas.microsoft.com/office/drawing/2014/main" id="{5DBA95BA-75A9-735D-12A5-3BDCF8D360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0465250"/>
                  </p:ext>
                </p:extLst>
              </p:nvPr>
            </p:nvGraphicFramePr>
            <p:xfrm>
              <a:off x="4691545" y="191737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9579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8820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31">
                <a:extLst>
                  <a:ext uri="{FF2B5EF4-FFF2-40B4-BE49-F238E27FC236}">
                    <a16:creationId xmlns:a16="http://schemas.microsoft.com/office/drawing/2014/main" id="{5DBA95BA-75A9-735D-12A5-3BDCF8D360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0465250"/>
                  </p:ext>
                </p:extLst>
              </p:nvPr>
            </p:nvGraphicFramePr>
            <p:xfrm>
              <a:off x="4691545" y="191737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9579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8820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66667" t="-23529" r="-228205" b="-2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C7D2AC-243D-3815-AEBA-DC8ED4A8AE11}"/>
                  </a:ext>
                </a:extLst>
              </p:cNvPr>
              <p:cNvSpPr txBox="1"/>
              <p:nvPr/>
            </p:nvSpPr>
            <p:spPr>
              <a:xfrm>
                <a:off x="4691545" y="2768138"/>
                <a:ext cx="12230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C7D2AC-243D-3815-AEBA-DC8ED4A8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545" y="2768138"/>
                <a:ext cx="122309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le 31">
                <a:extLst>
                  <a:ext uri="{FF2B5EF4-FFF2-40B4-BE49-F238E27FC236}">
                    <a16:creationId xmlns:a16="http://schemas.microsoft.com/office/drawing/2014/main" id="{EAF8A46D-D76E-6C0C-0E65-365251FF0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023871"/>
                  </p:ext>
                </p:extLst>
              </p:nvPr>
            </p:nvGraphicFramePr>
            <p:xfrm>
              <a:off x="16433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le 31">
                <a:extLst>
                  <a:ext uri="{FF2B5EF4-FFF2-40B4-BE49-F238E27FC236}">
                    <a16:creationId xmlns:a16="http://schemas.microsoft.com/office/drawing/2014/main" id="{EAF8A46D-D76E-6C0C-0E65-365251FF0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023871"/>
                  </p:ext>
                </p:extLst>
              </p:nvPr>
            </p:nvGraphicFramePr>
            <p:xfrm>
              <a:off x="16433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635" r="-1587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" name="Table 31">
            <a:extLst>
              <a:ext uri="{FF2B5EF4-FFF2-40B4-BE49-F238E27FC236}">
                <a16:creationId xmlns:a16="http://schemas.microsoft.com/office/drawing/2014/main" id="{C60B8254-5F61-7A34-246D-36C7F829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73205"/>
              </p:ext>
            </p:extLst>
          </p:nvPr>
        </p:nvGraphicFramePr>
        <p:xfrm>
          <a:off x="164335" y="4081685"/>
          <a:ext cx="1908000" cy="6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570303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013697">
                  <a:extLst>
                    <a:ext uri="{9D8B030D-6E8A-4147-A177-3AD203B41FA5}">
                      <a16:colId xmlns:a16="http://schemas.microsoft.com/office/drawing/2014/main" val="1670701756"/>
                    </a:ext>
                  </a:extLst>
                </a:gridCol>
              </a:tblGrid>
              <a:tr h="166369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3105D-3EEA-F305-D0ED-24A3B45567AB}"/>
                  </a:ext>
                </a:extLst>
              </p:cNvPr>
              <p:cNvSpPr txBox="1"/>
              <p:nvPr/>
            </p:nvSpPr>
            <p:spPr>
              <a:xfrm>
                <a:off x="26000" y="4953000"/>
                <a:ext cx="12230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3105D-3EEA-F305-D0ED-24A3B4556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" y="4953000"/>
                <a:ext cx="122309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2BECB0D6-F05C-A9C7-2B81-003355C921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600316"/>
                  </p:ext>
                </p:extLst>
              </p:nvPr>
            </p:nvGraphicFramePr>
            <p:xfrm>
              <a:off x="2494594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2BECB0D6-F05C-A9C7-2B81-003355C921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600316"/>
                  </p:ext>
                </p:extLst>
              </p:nvPr>
            </p:nvGraphicFramePr>
            <p:xfrm>
              <a:off x="2494594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0800" r="-1600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1">
            <a:extLst>
              <a:ext uri="{FF2B5EF4-FFF2-40B4-BE49-F238E27FC236}">
                <a16:creationId xmlns:a16="http://schemas.microsoft.com/office/drawing/2014/main" id="{9B5794E4-6E65-B787-D402-16F371EF5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17229"/>
              </p:ext>
            </p:extLst>
          </p:nvPr>
        </p:nvGraphicFramePr>
        <p:xfrm>
          <a:off x="2494594" y="4081685"/>
          <a:ext cx="1908000" cy="6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570303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013697">
                  <a:extLst>
                    <a:ext uri="{9D8B030D-6E8A-4147-A177-3AD203B41FA5}">
                      <a16:colId xmlns:a16="http://schemas.microsoft.com/office/drawing/2014/main" val="1670701756"/>
                    </a:ext>
                  </a:extLst>
                </a:gridCol>
              </a:tblGrid>
              <a:tr h="166369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38F468-A684-2AAF-04B1-DE95D8B482DF}"/>
                  </a:ext>
                </a:extLst>
              </p:cNvPr>
              <p:cNvSpPr txBox="1"/>
              <p:nvPr/>
            </p:nvSpPr>
            <p:spPr>
              <a:xfrm>
                <a:off x="2356259" y="4953000"/>
                <a:ext cx="12230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38F468-A684-2AAF-04B1-DE95D8B4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59" y="4953000"/>
                <a:ext cx="122309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BDC8256-2D65-8CEE-ABA2-CDB3246B7B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247053"/>
                  </p:ext>
                </p:extLst>
              </p:nvPr>
            </p:nvGraphicFramePr>
            <p:xfrm>
              <a:off x="475475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BDC8256-2D65-8CEE-ABA2-CDB3246B7B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247053"/>
                  </p:ext>
                </p:extLst>
              </p:nvPr>
            </p:nvGraphicFramePr>
            <p:xfrm>
              <a:off x="475475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1600" r="-2400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6"/>
                          <a:stretch>
                            <a:fillRect l="-3846" t="-44737" r="-492308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31">
            <a:extLst>
              <a:ext uri="{FF2B5EF4-FFF2-40B4-BE49-F238E27FC236}">
                <a16:creationId xmlns:a16="http://schemas.microsoft.com/office/drawing/2014/main" id="{7730DDF5-49AA-0061-B4DC-7ED47030D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817083"/>
              </p:ext>
            </p:extLst>
          </p:nvPr>
        </p:nvGraphicFramePr>
        <p:xfrm>
          <a:off x="4754755" y="4081685"/>
          <a:ext cx="1908000" cy="6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570303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013697">
                  <a:extLst>
                    <a:ext uri="{9D8B030D-6E8A-4147-A177-3AD203B41FA5}">
                      <a16:colId xmlns:a16="http://schemas.microsoft.com/office/drawing/2014/main" val="1670701756"/>
                    </a:ext>
                  </a:extLst>
                </a:gridCol>
              </a:tblGrid>
              <a:tr h="166369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4A6604-1549-C93E-4C67-94719A8C04A7}"/>
                  </a:ext>
                </a:extLst>
              </p:cNvPr>
              <p:cNvSpPr txBox="1"/>
              <p:nvPr/>
            </p:nvSpPr>
            <p:spPr>
              <a:xfrm>
                <a:off x="4615715" y="4953000"/>
                <a:ext cx="12245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4A6604-1549-C93E-4C67-94719A8C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15" y="4953000"/>
                <a:ext cx="1224501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Table 31">
                <a:extLst>
                  <a:ext uri="{FF2B5EF4-FFF2-40B4-BE49-F238E27FC236}">
                    <a16:creationId xmlns:a16="http://schemas.microsoft.com/office/drawing/2014/main" id="{341C29B1-E1FD-B904-CE27-CE21CFF2E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008316"/>
                  </p:ext>
                </p:extLst>
              </p:nvPr>
            </p:nvGraphicFramePr>
            <p:xfrm>
              <a:off x="16433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Table 31">
                <a:extLst>
                  <a:ext uri="{FF2B5EF4-FFF2-40B4-BE49-F238E27FC236}">
                    <a16:creationId xmlns:a16="http://schemas.microsoft.com/office/drawing/2014/main" id="{341C29B1-E1FD-B904-CE27-CE21CFF2E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008316"/>
                  </p:ext>
                </p:extLst>
              </p:nvPr>
            </p:nvGraphicFramePr>
            <p:xfrm>
              <a:off x="16433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20635" r="-1587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Table 31">
                <a:extLst>
                  <a:ext uri="{FF2B5EF4-FFF2-40B4-BE49-F238E27FC236}">
                    <a16:creationId xmlns:a16="http://schemas.microsoft.com/office/drawing/2014/main" id="{B2BD9F99-A65D-F99C-6F7A-734409B123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8195438"/>
                  </p:ext>
                </p:extLst>
              </p:nvPr>
            </p:nvGraphicFramePr>
            <p:xfrm>
              <a:off x="16433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7646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0753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Table 31">
                <a:extLst>
                  <a:ext uri="{FF2B5EF4-FFF2-40B4-BE49-F238E27FC236}">
                    <a16:creationId xmlns:a16="http://schemas.microsoft.com/office/drawing/2014/main" id="{B2BD9F99-A65D-F99C-6F7A-734409B123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8195438"/>
                  </p:ext>
                </p:extLst>
              </p:nvPr>
            </p:nvGraphicFramePr>
            <p:xfrm>
              <a:off x="16433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7646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0753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68421" t="-57895" r="-23684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19D74-CBBB-2081-84F1-36944EE7BAA4}"/>
                  </a:ext>
                </a:extLst>
              </p:cNvPr>
              <p:cNvSpPr txBox="1"/>
              <p:nvPr/>
            </p:nvSpPr>
            <p:spPr>
              <a:xfrm>
                <a:off x="28501" y="7237630"/>
                <a:ext cx="1218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19D74-CBBB-2081-84F1-36944EE7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1" y="7237630"/>
                <a:ext cx="1218090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213F0B-A985-43B3-1BF6-1D0FC7BB0F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082767"/>
                  </p:ext>
                </p:extLst>
              </p:nvPr>
            </p:nvGraphicFramePr>
            <p:xfrm>
              <a:off x="2494594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213F0B-A985-43B3-1BF6-1D0FC7BB0F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082767"/>
                  </p:ext>
                </p:extLst>
              </p:nvPr>
            </p:nvGraphicFramePr>
            <p:xfrm>
              <a:off x="2494594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20800" r="-160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1"/>
                          <a:stretch>
                            <a:fillRect t="-44737" r="-48846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2" name="Table 31">
            <a:extLst>
              <a:ext uri="{FF2B5EF4-FFF2-40B4-BE49-F238E27FC236}">
                <a16:creationId xmlns:a16="http://schemas.microsoft.com/office/drawing/2014/main" id="{DA91F5B2-D8A0-FF93-47F7-64020F84D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679006"/>
              </p:ext>
            </p:extLst>
          </p:nvPr>
        </p:nvGraphicFramePr>
        <p:xfrm>
          <a:off x="2494594" y="6366315"/>
          <a:ext cx="1908000" cy="684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457406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126594">
                  <a:extLst>
                    <a:ext uri="{9D8B030D-6E8A-4147-A177-3AD203B41FA5}">
                      <a16:colId xmlns:a16="http://schemas.microsoft.com/office/drawing/2014/main" val="1670701756"/>
                    </a:ext>
                  </a:extLst>
                </a:gridCol>
              </a:tblGrid>
              <a:tr h="166369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471378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B4FC9-D920-D46A-4B86-22F27FE528BF}"/>
                  </a:ext>
                </a:extLst>
              </p:cNvPr>
              <p:cNvSpPr txBox="1"/>
              <p:nvPr/>
            </p:nvSpPr>
            <p:spPr>
              <a:xfrm>
                <a:off x="2357349" y="7237630"/>
                <a:ext cx="12209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B4FC9-D920-D46A-4B86-22F27FE5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349" y="7237630"/>
                <a:ext cx="1220912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FDF7DC7C-9693-9C76-2AAB-82806B3B92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6305"/>
                  </p:ext>
                </p:extLst>
              </p:nvPr>
            </p:nvGraphicFramePr>
            <p:xfrm>
              <a:off x="475475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FDF7DC7C-9693-9C76-2AAB-82806B3B92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6305"/>
                  </p:ext>
                </p:extLst>
              </p:nvPr>
            </p:nvGraphicFramePr>
            <p:xfrm>
              <a:off x="475475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1600" r="-240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3"/>
                          <a:stretch>
                            <a:fillRect l="-3846" t="-44737" r="-492308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Table 31">
                <a:extLst>
                  <a:ext uri="{FF2B5EF4-FFF2-40B4-BE49-F238E27FC236}">
                    <a16:creationId xmlns:a16="http://schemas.microsoft.com/office/drawing/2014/main" id="{5A7F96DE-A550-54B1-192B-A94E3CA42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5264219"/>
                  </p:ext>
                </p:extLst>
              </p:nvPr>
            </p:nvGraphicFramePr>
            <p:xfrm>
              <a:off x="475475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6524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1875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Table 31">
                <a:extLst>
                  <a:ext uri="{FF2B5EF4-FFF2-40B4-BE49-F238E27FC236}">
                    <a16:creationId xmlns:a16="http://schemas.microsoft.com/office/drawing/2014/main" id="{5A7F96DE-A550-54B1-192B-A94E3CA42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5264219"/>
                  </p:ext>
                </p:extLst>
              </p:nvPr>
            </p:nvGraphicFramePr>
            <p:xfrm>
              <a:off x="475475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6524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1875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70787" t="-44737" r="-3371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774DB3-7163-7A56-510D-327C9D78ED90}"/>
                  </a:ext>
                </a:extLst>
              </p:cNvPr>
              <p:cNvSpPr txBox="1"/>
              <p:nvPr/>
            </p:nvSpPr>
            <p:spPr>
              <a:xfrm>
                <a:off x="4614945" y="7237630"/>
                <a:ext cx="1226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774DB3-7163-7A56-510D-327C9D78E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45" y="7237630"/>
                <a:ext cx="1226041" cy="338554"/>
              </a:xfrm>
              <a:prstGeom prst="rect">
                <a:avLst/>
              </a:prstGeom>
              <a:blipFill>
                <a:blip r:embed="rId2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7" name="Table 31">
                <a:extLst>
                  <a:ext uri="{FF2B5EF4-FFF2-40B4-BE49-F238E27FC236}">
                    <a16:creationId xmlns:a16="http://schemas.microsoft.com/office/drawing/2014/main" id="{64F17CBE-2604-9131-CD7E-E57E171C3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590951"/>
                  </p:ext>
                </p:extLst>
              </p:nvPr>
            </p:nvGraphicFramePr>
            <p:xfrm>
              <a:off x="130629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4×10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3×10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7" name="Table 31">
                <a:extLst>
                  <a:ext uri="{FF2B5EF4-FFF2-40B4-BE49-F238E27FC236}">
                    <a16:creationId xmlns:a16="http://schemas.microsoft.com/office/drawing/2014/main" id="{64F17CBE-2604-9131-CD7E-E57E171C3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590951"/>
                  </p:ext>
                </p:extLst>
              </p:nvPr>
            </p:nvGraphicFramePr>
            <p:xfrm>
              <a:off x="130629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2911" t="-26250" r="-58228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244186" t="-26250" r="-6977" b="-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2911" t="-348276" r="-5822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244186" t="-348276" r="-6977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2" name="Table 31">
                <a:extLst>
                  <a:ext uri="{FF2B5EF4-FFF2-40B4-BE49-F238E27FC236}">
                    <a16:creationId xmlns:a16="http://schemas.microsoft.com/office/drawing/2014/main" id="{D9B79041-0135-F566-A984-C15345F6C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180542"/>
                  </p:ext>
                </p:extLst>
              </p:nvPr>
            </p:nvGraphicFramePr>
            <p:xfrm>
              <a:off x="2411087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2" name="Table 31">
                <a:extLst>
                  <a:ext uri="{FF2B5EF4-FFF2-40B4-BE49-F238E27FC236}">
                    <a16:creationId xmlns:a16="http://schemas.microsoft.com/office/drawing/2014/main" id="{D9B79041-0135-F566-A984-C15345F6C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4180542"/>
                  </p:ext>
                </p:extLst>
              </p:nvPr>
            </p:nvGraphicFramePr>
            <p:xfrm>
              <a:off x="2411087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32500" t="-26250" r="-56250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" name="Table 31">
                <a:extLst>
                  <a:ext uri="{FF2B5EF4-FFF2-40B4-BE49-F238E27FC236}">
                    <a16:creationId xmlns:a16="http://schemas.microsoft.com/office/drawing/2014/main" id="{10EE3BE9-7F10-6FC0-29B3-C755934CA8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1025234"/>
                  </p:ext>
                </p:extLst>
              </p:nvPr>
            </p:nvGraphicFramePr>
            <p:xfrm>
              <a:off x="4692925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" name="Table 31">
                <a:extLst>
                  <a:ext uri="{FF2B5EF4-FFF2-40B4-BE49-F238E27FC236}">
                    <a16:creationId xmlns:a16="http://schemas.microsoft.com/office/drawing/2014/main" id="{10EE3BE9-7F10-6FC0-29B3-C755934CA8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1025234"/>
                  </p:ext>
                </p:extLst>
              </p:nvPr>
            </p:nvGraphicFramePr>
            <p:xfrm>
              <a:off x="4692925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32911" t="-23529" r="-58228" b="-6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8"/>
                          <a:stretch>
                            <a:fillRect t="-26250" r="-480769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2504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8	</a:t>
            </a:r>
            <a:r>
              <a:rPr lang="en-GB" sz="1100" dirty="0"/>
              <a:t>Introducing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A42559D1-9117-2079-6579-EA93E3698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078054"/>
                  </p:ext>
                </p:extLst>
              </p:nvPr>
            </p:nvGraphicFramePr>
            <p:xfrm>
              <a:off x="11772" y="379541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3(10+4)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30+12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A42559D1-9117-2079-6579-EA93E3698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078054"/>
                  </p:ext>
                </p:extLst>
              </p:nvPr>
            </p:nvGraphicFramePr>
            <p:xfrm>
              <a:off x="11772" y="379541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000" r="-1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9000" t="-400000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B850E4-F0EA-D6EF-53C3-C798A4657643}"/>
              </a:ext>
            </a:extLst>
          </p:cNvPr>
          <p:cNvCxnSpPr>
            <a:cxnSpLocks/>
          </p:cNvCxnSpPr>
          <p:nvPr/>
        </p:nvCxnSpPr>
        <p:spPr>
          <a:xfrm>
            <a:off x="0" y="2029968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5E9BF2F5-DD48-B384-22D9-84833E8CB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655934"/>
                  </p:ext>
                </p:extLst>
              </p:nvPr>
            </p:nvGraphicFramePr>
            <p:xfrm>
              <a:off x="2367925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5E9BF2F5-DD48-B384-22D9-84833E8CB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655934"/>
                  </p:ext>
                </p:extLst>
              </p:nvPr>
            </p:nvGraphicFramePr>
            <p:xfrm>
              <a:off x="2367925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" r="-2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" t="-395833" r="-2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6DB390-7BDB-0291-3D66-0635A63619AC}"/>
              </a:ext>
            </a:extLst>
          </p:cNvPr>
          <p:cNvCxnSpPr>
            <a:cxnSpLocks/>
          </p:cNvCxnSpPr>
          <p:nvPr/>
        </p:nvCxnSpPr>
        <p:spPr>
          <a:xfrm>
            <a:off x="0" y="379832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C0767-5AA0-9C02-81CF-550D1DD6FC4B}"/>
              </a:ext>
            </a:extLst>
          </p:cNvPr>
          <p:cNvCxnSpPr>
            <a:cxnSpLocks/>
          </p:cNvCxnSpPr>
          <p:nvPr/>
        </p:nvCxnSpPr>
        <p:spPr>
          <a:xfrm>
            <a:off x="0" y="5599075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C486BE-FF33-A525-0DFB-02BD1B445663}"/>
              </a:ext>
            </a:extLst>
          </p:cNvPr>
          <p:cNvCxnSpPr>
            <a:cxnSpLocks/>
          </p:cNvCxnSpPr>
          <p:nvPr/>
        </p:nvCxnSpPr>
        <p:spPr>
          <a:xfrm>
            <a:off x="0" y="7401428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281">
                <a:extLst>
                  <a:ext uri="{FF2B5EF4-FFF2-40B4-BE49-F238E27FC236}">
                    <a16:creationId xmlns:a16="http://schemas.microsoft.com/office/drawing/2014/main" id="{5B1C2AB4-8091-C9A9-EE7B-DFA488BA9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367971"/>
                  </p:ext>
                </p:extLst>
              </p:nvPr>
            </p:nvGraphicFramePr>
            <p:xfrm>
              <a:off x="3860078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5(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281">
                <a:extLst>
                  <a:ext uri="{FF2B5EF4-FFF2-40B4-BE49-F238E27FC236}">
                    <a16:creationId xmlns:a16="http://schemas.microsoft.com/office/drawing/2014/main" id="{5B1C2AB4-8091-C9A9-EE7B-DFA488BA9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367971"/>
                  </p:ext>
                </p:extLst>
              </p:nvPr>
            </p:nvGraphicFramePr>
            <p:xfrm>
              <a:off x="3860078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99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281">
                <a:extLst>
                  <a:ext uri="{FF2B5EF4-FFF2-40B4-BE49-F238E27FC236}">
                    <a16:creationId xmlns:a16="http://schemas.microsoft.com/office/drawing/2014/main" id="{FC535579-CBCB-6E50-9515-808EBA672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016043"/>
                  </p:ext>
                </p:extLst>
              </p:nvPr>
            </p:nvGraphicFramePr>
            <p:xfrm>
              <a:off x="5352230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6(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281">
                <a:extLst>
                  <a:ext uri="{FF2B5EF4-FFF2-40B4-BE49-F238E27FC236}">
                    <a16:creationId xmlns:a16="http://schemas.microsoft.com/office/drawing/2014/main" id="{FC535579-CBCB-6E50-9515-808EBA672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016043"/>
                  </p:ext>
                </p:extLst>
              </p:nvPr>
            </p:nvGraphicFramePr>
            <p:xfrm>
              <a:off x="5352230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" r="-1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CB67DF45-123D-19CD-6BAF-85C29921C5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998193"/>
                  </p:ext>
                </p:extLst>
              </p:nvPr>
            </p:nvGraphicFramePr>
            <p:xfrm>
              <a:off x="938442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CB67DF45-123D-19CD-6BAF-85C29921C5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998193"/>
                  </p:ext>
                </p:extLst>
              </p:nvPr>
            </p:nvGraphicFramePr>
            <p:xfrm>
              <a:off x="938442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6" name="Table 283">
                <a:extLst>
                  <a:ext uri="{FF2B5EF4-FFF2-40B4-BE49-F238E27FC236}">
                    <a16:creationId xmlns:a16="http://schemas.microsoft.com/office/drawing/2014/main" id="{B810F312-B031-6F68-1F27-FF0CFB50CB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578316"/>
                  </p:ext>
                </p:extLst>
              </p:nvPr>
            </p:nvGraphicFramePr>
            <p:xfrm>
              <a:off x="2430595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6" name="Table 283">
                <a:extLst>
                  <a:ext uri="{FF2B5EF4-FFF2-40B4-BE49-F238E27FC236}">
                    <a16:creationId xmlns:a16="http://schemas.microsoft.com/office/drawing/2014/main" id="{B810F312-B031-6F68-1F27-FF0CFB50CB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578316"/>
                  </p:ext>
                </p:extLst>
              </p:nvPr>
            </p:nvGraphicFramePr>
            <p:xfrm>
              <a:off x="2430595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3226" t="-4348" r="-106452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3226" t="-109091" r="-106452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6790C545-A315-C441-ED01-1648521C9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121885"/>
                  </p:ext>
                </p:extLst>
              </p:nvPr>
            </p:nvGraphicFramePr>
            <p:xfrm>
              <a:off x="3922748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6790C545-A315-C441-ED01-1648521C9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121885"/>
                  </p:ext>
                </p:extLst>
              </p:nvPr>
            </p:nvGraphicFramePr>
            <p:xfrm>
              <a:off x="3922748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8" name="Table 283">
                <a:extLst>
                  <a:ext uri="{FF2B5EF4-FFF2-40B4-BE49-F238E27FC236}">
                    <a16:creationId xmlns:a16="http://schemas.microsoft.com/office/drawing/2014/main" id="{B17EFB90-EA02-777A-C535-0D7B4355A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721031"/>
                  </p:ext>
                </p:extLst>
              </p:nvPr>
            </p:nvGraphicFramePr>
            <p:xfrm>
              <a:off x="5414900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8" name="Table 283">
                <a:extLst>
                  <a:ext uri="{FF2B5EF4-FFF2-40B4-BE49-F238E27FC236}">
                    <a16:creationId xmlns:a16="http://schemas.microsoft.com/office/drawing/2014/main" id="{B17EFB90-EA02-777A-C535-0D7B4355A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2721031"/>
                  </p:ext>
                </p:extLst>
              </p:nvPr>
            </p:nvGraphicFramePr>
            <p:xfrm>
              <a:off x="5414900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9" name="Table 281">
                <a:extLst>
                  <a:ext uri="{FF2B5EF4-FFF2-40B4-BE49-F238E27FC236}">
                    <a16:creationId xmlns:a16="http://schemas.microsoft.com/office/drawing/2014/main" id="{3240CDB4-D454-8FF6-911A-A716F40AB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04229"/>
                  </p:ext>
                </p:extLst>
              </p:nvPr>
            </p:nvGraphicFramePr>
            <p:xfrm>
              <a:off x="11772" y="2163693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3(20+4)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60+12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9" name="Table 281">
                <a:extLst>
                  <a:ext uri="{FF2B5EF4-FFF2-40B4-BE49-F238E27FC236}">
                    <a16:creationId xmlns:a16="http://schemas.microsoft.com/office/drawing/2014/main" id="{3240CDB4-D454-8FF6-911A-A716F40AB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04229"/>
                  </p:ext>
                </p:extLst>
              </p:nvPr>
            </p:nvGraphicFramePr>
            <p:xfrm>
              <a:off x="11772" y="2163693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9000" t="-4167" r="-1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69000" t="-400000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0" name="Table 281">
                <a:extLst>
                  <a:ext uri="{FF2B5EF4-FFF2-40B4-BE49-F238E27FC236}">
                    <a16:creationId xmlns:a16="http://schemas.microsoft.com/office/drawing/2014/main" id="{5489C610-94A0-DDE9-0714-45F64560C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3973284"/>
                  </p:ext>
                </p:extLst>
              </p:nvPr>
            </p:nvGraphicFramePr>
            <p:xfrm>
              <a:off x="2367925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3(2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0" name="Table 281">
                <a:extLst>
                  <a:ext uri="{FF2B5EF4-FFF2-40B4-BE49-F238E27FC236}">
                    <a16:creationId xmlns:a16="http://schemas.microsoft.com/office/drawing/2014/main" id="{5489C610-94A0-DDE9-0714-45F64560C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3973284"/>
                  </p:ext>
                </p:extLst>
              </p:nvPr>
            </p:nvGraphicFramePr>
            <p:xfrm>
              <a:off x="2367925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00" t="-4167" r="-2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2" name="Table 281">
                <a:extLst>
                  <a:ext uri="{FF2B5EF4-FFF2-40B4-BE49-F238E27FC236}">
                    <a16:creationId xmlns:a16="http://schemas.microsoft.com/office/drawing/2014/main" id="{FE1DFE3D-3D8E-A732-62BE-E435B044D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535429"/>
                  </p:ext>
                </p:extLst>
              </p:nvPr>
            </p:nvGraphicFramePr>
            <p:xfrm>
              <a:off x="3860078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5(3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2" name="Table 281">
                <a:extLst>
                  <a:ext uri="{FF2B5EF4-FFF2-40B4-BE49-F238E27FC236}">
                    <a16:creationId xmlns:a16="http://schemas.microsoft.com/office/drawing/2014/main" id="{FE1DFE3D-3D8E-A732-62BE-E435B044D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535429"/>
                  </p:ext>
                </p:extLst>
              </p:nvPr>
            </p:nvGraphicFramePr>
            <p:xfrm>
              <a:off x="3860078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4167" r="-99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3" name="Table 281">
                <a:extLst>
                  <a:ext uri="{FF2B5EF4-FFF2-40B4-BE49-F238E27FC236}">
                    <a16:creationId xmlns:a16="http://schemas.microsoft.com/office/drawing/2014/main" id="{12C6AF48-5683-5B9C-CB7E-7D8D787CF1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0738"/>
                  </p:ext>
                </p:extLst>
              </p:nvPr>
            </p:nvGraphicFramePr>
            <p:xfrm>
              <a:off x="5352230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6(4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3" name="Table 281">
                <a:extLst>
                  <a:ext uri="{FF2B5EF4-FFF2-40B4-BE49-F238E27FC236}">
                    <a16:creationId xmlns:a16="http://schemas.microsoft.com/office/drawing/2014/main" id="{12C6AF48-5683-5B9C-CB7E-7D8D787CF1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0738"/>
                  </p:ext>
                </p:extLst>
              </p:nvPr>
            </p:nvGraphicFramePr>
            <p:xfrm>
              <a:off x="5352230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00" t="-4167" r="-1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5" name="Table 283">
                <a:extLst>
                  <a:ext uri="{FF2B5EF4-FFF2-40B4-BE49-F238E27FC236}">
                    <a16:creationId xmlns:a16="http://schemas.microsoft.com/office/drawing/2014/main" id="{3EED771B-14C7-AFDA-E9ED-4977B2CCA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657327"/>
                  </p:ext>
                </p:extLst>
              </p:nvPr>
            </p:nvGraphicFramePr>
            <p:xfrm>
              <a:off x="938442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5" name="Table 283">
                <a:extLst>
                  <a:ext uri="{FF2B5EF4-FFF2-40B4-BE49-F238E27FC236}">
                    <a16:creationId xmlns:a16="http://schemas.microsoft.com/office/drawing/2014/main" id="{3EED771B-14C7-AFDA-E9ED-4977B2CCA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657327"/>
                  </p:ext>
                </p:extLst>
              </p:nvPr>
            </p:nvGraphicFramePr>
            <p:xfrm>
              <a:off x="938442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t="-9091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A31EEA33-DE84-4F7E-A0AD-8A465A2BA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181477"/>
                  </p:ext>
                </p:extLst>
              </p:nvPr>
            </p:nvGraphicFramePr>
            <p:xfrm>
              <a:off x="2430595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A31EEA33-DE84-4F7E-A0AD-8A465A2BA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181477"/>
                  </p:ext>
                </p:extLst>
              </p:nvPr>
            </p:nvGraphicFramePr>
            <p:xfrm>
              <a:off x="2430595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3226" t="-100000" r="-10645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7" name="Table 283">
                <a:extLst>
                  <a:ext uri="{FF2B5EF4-FFF2-40B4-BE49-F238E27FC236}">
                    <a16:creationId xmlns:a16="http://schemas.microsoft.com/office/drawing/2014/main" id="{23B2657F-F4A3-AF88-6BAC-AD8B92739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5080767"/>
                  </p:ext>
                </p:extLst>
              </p:nvPr>
            </p:nvGraphicFramePr>
            <p:xfrm>
              <a:off x="3922748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7" name="Table 283">
                <a:extLst>
                  <a:ext uri="{FF2B5EF4-FFF2-40B4-BE49-F238E27FC236}">
                    <a16:creationId xmlns:a16="http://schemas.microsoft.com/office/drawing/2014/main" id="{23B2657F-F4A3-AF88-6BAC-AD8B92739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5080767"/>
                  </p:ext>
                </p:extLst>
              </p:nvPr>
            </p:nvGraphicFramePr>
            <p:xfrm>
              <a:off x="3922748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8" name="Table 283">
                <a:extLst>
                  <a:ext uri="{FF2B5EF4-FFF2-40B4-BE49-F238E27FC236}">
                    <a16:creationId xmlns:a16="http://schemas.microsoft.com/office/drawing/2014/main" id="{0C924EE6-4C6A-35F5-F889-22F9AF114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72301"/>
                  </p:ext>
                </p:extLst>
              </p:nvPr>
            </p:nvGraphicFramePr>
            <p:xfrm>
              <a:off x="5414900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8" name="Table 283">
                <a:extLst>
                  <a:ext uri="{FF2B5EF4-FFF2-40B4-BE49-F238E27FC236}">
                    <a16:creationId xmlns:a16="http://schemas.microsoft.com/office/drawing/2014/main" id="{0C924EE6-4C6A-35F5-F889-22F9AF114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72301"/>
                  </p:ext>
                </p:extLst>
              </p:nvPr>
            </p:nvGraphicFramePr>
            <p:xfrm>
              <a:off x="5414900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9" name="Table 281">
            <a:extLst>
              <a:ext uri="{FF2B5EF4-FFF2-40B4-BE49-F238E27FC236}">
                <a16:creationId xmlns:a16="http://schemas.microsoft.com/office/drawing/2014/main" id="{CCDCAF50-7FE6-138D-858A-779629043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55622"/>
              </p:ext>
            </p:extLst>
          </p:nvPr>
        </p:nvGraphicFramePr>
        <p:xfrm>
          <a:off x="11772" y="3932050"/>
          <a:ext cx="2124000" cy="15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Expanded: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p:graphicFrame>
        <p:nvGraphicFramePr>
          <p:cNvPr id="270" name="Table 281">
            <a:extLst>
              <a:ext uri="{FF2B5EF4-FFF2-40B4-BE49-F238E27FC236}">
                <a16:creationId xmlns:a16="http://schemas.microsoft.com/office/drawing/2014/main" id="{23EDB8FC-801A-950E-FAF8-44A7F1670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6589"/>
              </p:ext>
            </p:extLst>
          </p:nvPr>
        </p:nvGraphicFramePr>
        <p:xfrm>
          <a:off x="2367925" y="3931248"/>
          <a:ext cx="1260000" cy="15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1" name="Table 281">
                <a:extLst>
                  <a:ext uri="{FF2B5EF4-FFF2-40B4-BE49-F238E27FC236}">
                    <a16:creationId xmlns:a16="http://schemas.microsoft.com/office/drawing/2014/main" id="{FF90315A-873E-DBAE-89C3-9E3EC974D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83173"/>
                  </p:ext>
                </p:extLst>
              </p:nvPr>
            </p:nvGraphicFramePr>
            <p:xfrm>
              <a:off x="3860078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1" name="Table 281">
                <a:extLst>
                  <a:ext uri="{FF2B5EF4-FFF2-40B4-BE49-F238E27FC236}">
                    <a16:creationId xmlns:a16="http://schemas.microsoft.com/office/drawing/2014/main" id="{FF90315A-873E-DBAE-89C3-9E3EC974D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1083173"/>
                  </p:ext>
                </p:extLst>
              </p:nvPr>
            </p:nvGraphicFramePr>
            <p:xfrm>
              <a:off x="3860078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400000" r="-99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2" name="Table 281">
            <a:extLst>
              <a:ext uri="{FF2B5EF4-FFF2-40B4-BE49-F238E27FC236}">
                <a16:creationId xmlns:a16="http://schemas.microsoft.com/office/drawing/2014/main" id="{50BBB728-764C-7AF2-DB35-B2C8BC51A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98853"/>
              </p:ext>
            </p:extLst>
          </p:nvPr>
        </p:nvGraphicFramePr>
        <p:xfrm>
          <a:off x="5352230" y="3931248"/>
          <a:ext cx="1260000" cy="15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4" name="Table 283">
                <a:extLst>
                  <a:ext uri="{FF2B5EF4-FFF2-40B4-BE49-F238E27FC236}">
                    <a16:creationId xmlns:a16="http://schemas.microsoft.com/office/drawing/2014/main" id="{28DD6C8F-ED00-2B5B-CF8F-615192449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4947161"/>
                  </p:ext>
                </p:extLst>
              </p:nvPr>
            </p:nvGraphicFramePr>
            <p:xfrm>
              <a:off x="938442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4" name="Table 283">
                <a:extLst>
                  <a:ext uri="{FF2B5EF4-FFF2-40B4-BE49-F238E27FC236}">
                    <a16:creationId xmlns:a16="http://schemas.microsoft.com/office/drawing/2014/main" id="{28DD6C8F-ED00-2B5B-CF8F-615192449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4947161"/>
                  </p:ext>
                </p:extLst>
              </p:nvPr>
            </p:nvGraphicFramePr>
            <p:xfrm>
              <a:off x="938442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00000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200000" t="-104545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25F08A69-8B43-308F-4716-5E663F36B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899868"/>
                  </p:ext>
                </p:extLst>
              </p:nvPr>
            </p:nvGraphicFramePr>
            <p:xfrm>
              <a:off x="2430595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25F08A69-8B43-308F-4716-5E663F36B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899868"/>
                  </p:ext>
                </p:extLst>
              </p:nvPr>
            </p:nvGraphicFramePr>
            <p:xfrm>
              <a:off x="2430595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r="-200000" b="-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03226" t="-104545" r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96875" t="-104545" r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7" name="Table 283">
                <a:extLst>
                  <a:ext uri="{FF2B5EF4-FFF2-40B4-BE49-F238E27FC236}">
                    <a16:creationId xmlns:a16="http://schemas.microsoft.com/office/drawing/2014/main" id="{D76B22A5-DB6D-98E0-AD24-872989B67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581370"/>
                  </p:ext>
                </p:extLst>
              </p:nvPr>
            </p:nvGraphicFramePr>
            <p:xfrm>
              <a:off x="3922748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7" name="Table 283">
                <a:extLst>
                  <a:ext uri="{FF2B5EF4-FFF2-40B4-BE49-F238E27FC236}">
                    <a16:creationId xmlns:a16="http://schemas.microsoft.com/office/drawing/2014/main" id="{D76B22A5-DB6D-98E0-AD24-872989B67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5581370"/>
                  </p:ext>
                </p:extLst>
              </p:nvPr>
            </p:nvGraphicFramePr>
            <p:xfrm>
              <a:off x="3922748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r="-200000" b="-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" name="Table 283">
                <a:extLst>
                  <a:ext uri="{FF2B5EF4-FFF2-40B4-BE49-F238E27FC236}">
                    <a16:creationId xmlns:a16="http://schemas.microsoft.com/office/drawing/2014/main" id="{316206D0-8C46-C3E4-67E0-CFC7D7920B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1835555"/>
                  </p:ext>
                </p:extLst>
              </p:nvPr>
            </p:nvGraphicFramePr>
            <p:xfrm>
              <a:off x="5414900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8" name="Table 283">
                <a:extLst>
                  <a:ext uri="{FF2B5EF4-FFF2-40B4-BE49-F238E27FC236}">
                    <a16:creationId xmlns:a16="http://schemas.microsoft.com/office/drawing/2014/main" id="{316206D0-8C46-C3E4-67E0-CFC7D7920B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1835555"/>
                  </p:ext>
                </p:extLst>
              </p:nvPr>
            </p:nvGraphicFramePr>
            <p:xfrm>
              <a:off x="5414900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l="-196875" t="-4348" r="-3125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9" name="Table 281">
                <a:extLst>
                  <a:ext uri="{FF2B5EF4-FFF2-40B4-BE49-F238E27FC236}">
                    <a16:creationId xmlns:a16="http://schemas.microsoft.com/office/drawing/2014/main" id="{122C0E3B-2205-A5F7-1F05-F452C3251C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790047"/>
                  </p:ext>
                </p:extLst>
              </p:nvPr>
            </p:nvGraphicFramePr>
            <p:xfrm>
              <a:off x="11772" y="5732983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9" name="Table 281">
                <a:extLst>
                  <a:ext uri="{FF2B5EF4-FFF2-40B4-BE49-F238E27FC236}">
                    <a16:creationId xmlns:a16="http://schemas.microsoft.com/office/drawing/2014/main" id="{122C0E3B-2205-A5F7-1F05-F452C3251C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790047"/>
                  </p:ext>
                </p:extLst>
              </p:nvPr>
            </p:nvGraphicFramePr>
            <p:xfrm>
              <a:off x="11772" y="5732983"/>
              <a:ext cx="2124000" cy="1517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69000" t="-4167" r="-1000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176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69000" t="-384000" r="-1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0" name="Table 281">
                <a:extLst>
                  <a:ext uri="{FF2B5EF4-FFF2-40B4-BE49-F238E27FC236}">
                    <a16:creationId xmlns:a16="http://schemas.microsoft.com/office/drawing/2014/main" id="{285F7A29-016E-ABA0-D9B4-7C835DDF8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312911"/>
                  </p:ext>
                </p:extLst>
              </p:nvPr>
            </p:nvGraphicFramePr>
            <p:xfrm>
              <a:off x="2367925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0" name="Table 281">
                <a:extLst>
                  <a:ext uri="{FF2B5EF4-FFF2-40B4-BE49-F238E27FC236}">
                    <a16:creationId xmlns:a16="http://schemas.microsoft.com/office/drawing/2014/main" id="{285F7A29-016E-ABA0-D9B4-7C835DDF8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312911"/>
                  </p:ext>
                </p:extLst>
              </p:nvPr>
            </p:nvGraphicFramePr>
            <p:xfrm>
              <a:off x="2367925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00" t="-4167" r="-2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18027561-AF8B-1274-B125-7C7843CD4A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89177"/>
                  </p:ext>
                </p:extLst>
              </p:nvPr>
            </p:nvGraphicFramePr>
            <p:xfrm>
              <a:off x="3860078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+11)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18027561-AF8B-1274-B125-7C7843CD4A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89177"/>
                  </p:ext>
                </p:extLst>
              </p:nvPr>
            </p:nvGraphicFramePr>
            <p:xfrm>
              <a:off x="3860078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t="-4167" r="-99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2" name="Table 281">
                <a:extLst>
                  <a:ext uri="{FF2B5EF4-FFF2-40B4-BE49-F238E27FC236}">
                    <a16:creationId xmlns:a16="http://schemas.microsoft.com/office/drawing/2014/main" id="{136FBDE9-CB94-820E-9550-48475E41C3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705220"/>
                  </p:ext>
                </p:extLst>
              </p:nvPr>
            </p:nvGraphicFramePr>
            <p:xfrm>
              <a:off x="5352230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2" name="Table 281">
                <a:extLst>
                  <a:ext uri="{FF2B5EF4-FFF2-40B4-BE49-F238E27FC236}">
                    <a16:creationId xmlns:a16="http://schemas.microsoft.com/office/drawing/2014/main" id="{136FBDE9-CB94-820E-9550-48475E41C3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1705220"/>
                  </p:ext>
                </p:extLst>
              </p:nvPr>
            </p:nvGraphicFramePr>
            <p:xfrm>
              <a:off x="5352230" y="5732181"/>
              <a:ext cx="1260000" cy="1517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176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1000" t="-384000" r="-1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4" name="Table 283">
                <a:extLst>
                  <a:ext uri="{FF2B5EF4-FFF2-40B4-BE49-F238E27FC236}">
                    <a16:creationId xmlns:a16="http://schemas.microsoft.com/office/drawing/2014/main" id="{193FAA93-CE25-27F5-302E-685F9329F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391899"/>
                  </p:ext>
                </p:extLst>
              </p:nvPr>
            </p:nvGraphicFramePr>
            <p:xfrm>
              <a:off x="938442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4" name="Table 283">
                <a:extLst>
                  <a:ext uri="{FF2B5EF4-FFF2-40B4-BE49-F238E27FC236}">
                    <a16:creationId xmlns:a16="http://schemas.microsoft.com/office/drawing/2014/main" id="{193FAA93-CE25-27F5-302E-685F9329F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391899"/>
                  </p:ext>
                </p:extLst>
              </p:nvPr>
            </p:nvGraphicFramePr>
            <p:xfrm>
              <a:off x="938442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t="-4545"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100000" t="-4545" r="-1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t="-104545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00000" t="-104545" r="-1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200000" t="-10454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5" name="Table 283">
                <a:extLst>
                  <a:ext uri="{FF2B5EF4-FFF2-40B4-BE49-F238E27FC236}">
                    <a16:creationId xmlns:a16="http://schemas.microsoft.com/office/drawing/2014/main" id="{3783D7B7-D91D-7334-E823-D2BA3CAD4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979368"/>
                  </p:ext>
                </p:extLst>
              </p:nvPr>
            </p:nvGraphicFramePr>
            <p:xfrm>
              <a:off x="2430595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5" name="Table 283">
                <a:extLst>
                  <a:ext uri="{FF2B5EF4-FFF2-40B4-BE49-F238E27FC236}">
                    <a16:creationId xmlns:a16="http://schemas.microsoft.com/office/drawing/2014/main" id="{3783D7B7-D91D-7334-E823-D2BA3CAD4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979368"/>
                  </p:ext>
                </p:extLst>
              </p:nvPr>
            </p:nvGraphicFramePr>
            <p:xfrm>
              <a:off x="2430595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7" name="Table 283">
                <a:extLst>
                  <a:ext uri="{FF2B5EF4-FFF2-40B4-BE49-F238E27FC236}">
                    <a16:creationId xmlns:a16="http://schemas.microsoft.com/office/drawing/2014/main" id="{A63C7DAD-A6F3-493A-3DCD-7D46FACD7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6446693"/>
                  </p:ext>
                </p:extLst>
              </p:nvPr>
            </p:nvGraphicFramePr>
            <p:xfrm>
              <a:off x="3922748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7" name="Table 283">
                <a:extLst>
                  <a:ext uri="{FF2B5EF4-FFF2-40B4-BE49-F238E27FC236}">
                    <a16:creationId xmlns:a16="http://schemas.microsoft.com/office/drawing/2014/main" id="{A63C7DAD-A6F3-493A-3DCD-7D46FACD7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6446693"/>
                  </p:ext>
                </p:extLst>
              </p:nvPr>
            </p:nvGraphicFramePr>
            <p:xfrm>
              <a:off x="3922748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8" name="Table 283">
                <a:extLst>
                  <a:ext uri="{FF2B5EF4-FFF2-40B4-BE49-F238E27FC236}">
                    <a16:creationId xmlns:a16="http://schemas.microsoft.com/office/drawing/2014/main" id="{EB6E1F55-7A18-9A9A-66EC-819AD869E8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143854"/>
                  </p:ext>
                </p:extLst>
              </p:nvPr>
            </p:nvGraphicFramePr>
            <p:xfrm>
              <a:off x="5414900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8" name="Table 283">
                <a:extLst>
                  <a:ext uri="{FF2B5EF4-FFF2-40B4-BE49-F238E27FC236}">
                    <a16:creationId xmlns:a16="http://schemas.microsoft.com/office/drawing/2014/main" id="{EB6E1F55-7A18-9A9A-66EC-819AD869E8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143854"/>
                  </p:ext>
                </p:extLst>
              </p:nvPr>
            </p:nvGraphicFramePr>
            <p:xfrm>
              <a:off x="5414900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5" name="Table 281">
                <a:extLst>
                  <a:ext uri="{FF2B5EF4-FFF2-40B4-BE49-F238E27FC236}">
                    <a16:creationId xmlns:a16="http://schemas.microsoft.com/office/drawing/2014/main" id="{1790790D-AFB7-303D-3DC7-8C13431AB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384093"/>
                  </p:ext>
                </p:extLst>
              </p:nvPr>
            </p:nvGraphicFramePr>
            <p:xfrm>
              <a:off x="11772" y="7528151"/>
              <a:ext cx="2124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(10+3)(10+2)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100+20+30+6</m:t>
                                </m:r>
                              </m:oMath>
                            </m:oMathPara>
                          </a14:m>
                          <a:br>
                            <a:rPr lang="en-GB" sz="11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1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  <a:endParaRPr lang="en-GB" sz="135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5" name="Table 281">
                <a:extLst>
                  <a:ext uri="{FF2B5EF4-FFF2-40B4-BE49-F238E27FC236}">
                    <a16:creationId xmlns:a16="http://schemas.microsoft.com/office/drawing/2014/main" id="{1790790D-AFB7-303D-3DC7-8C13431AB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384093"/>
                  </p:ext>
                </p:extLst>
              </p:nvPr>
            </p:nvGraphicFramePr>
            <p:xfrm>
              <a:off x="11772" y="7528151"/>
              <a:ext cx="2124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l="-69000" t="-4167" r="-100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l="-69000" t="-224561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6" name="Table 281">
                <a:extLst>
                  <a:ext uri="{FF2B5EF4-FFF2-40B4-BE49-F238E27FC236}">
                    <a16:creationId xmlns:a16="http://schemas.microsoft.com/office/drawing/2014/main" id="{3180C0C7-5265-705B-7C4B-DEA7DC2455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45055"/>
                  </p:ext>
                </p:extLst>
              </p:nvPr>
            </p:nvGraphicFramePr>
            <p:xfrm>
              <a:off x="2367925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kumimoji="0" lang="en-GB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3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6" name="Table 281">
                <a:extLst>
                  <a:ext uri="{FF2B5EF4-FFF2-40B4-BE49-F238E27FC236}">
                    <a16:creationId xmlns:a16="http://schemas.microsoft.com/office/drawing/2014/main" id="{3180C0C7-5265-705B-7C4B-DEA7DC2455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45055"/>
                  </p:ext>
                </p:extLst>
              </p:nvPr>
            </p:nvGraphicFramePr>
            <p:xfrm>
              <a:off x="2367925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1000" t="-4167" r="-200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l="-1000" t="-224561" r="-2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7" name="Table 281">
                <a:extLst>
                  <a:ext uri="{FF2B5EF4-FFF2-40B4-BE49-F238E27FC236}">
                    <a16:creationId xmlns:a16="http://schemas.microsoft.com/office/drawing/2014/main" id="{E9D93D73-7F9F-0566-DE3F-410A18325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649835"/>
                  </p:ext>
                </p:extLst>
              </p:nvPr>
            </p:nvGraphicFramePr>
            <p:xfrm>
              <a:off x="3860078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7" name="Table 281">
                <a:extLst>
                  <a:ext uri="{FF2B5EF4-FFF2-40B4-BE49-F238E27FC236}">
                    <a16:creationId xmlns:a16="http://schemas.microsoft.com/office/drawing/2014/main" id="{E9D93D73-7F9F-0566-DE3F-410A18325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7649835"/>
                  </p:ext>
                </p:extLst>
              </p:nvPr>
            </p:nvGraphicFramePr>
            <p:xfrm>
              <a:off x="3860078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t="-4167" r="-99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8" name="Table 281">
                <a:extLst>
                  <a:ext uri="{FF2B5EF4-FFF2-40B4-BE49-F238E27FC236}">
                    <a16:creationId xmlns:a16="http://schemas.microsoft.com/office/drawing/2014/main" id="{58BAF06C-C7B3-B925-E4DD-69BC134019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970257"/>
                  </p:ext>
                </p:extLst>
              </p:nvPr>
            </p:nvGraphicFramePr>
            <p:xfrm>
              <a:off x="5352230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8" name="Table 281">
                <a:extLst>
                  <a:ext uri="{FF2B5EF4-FFF2-40B4-BE49-F238E27FC236}">
                    <a16:creationId xmlns:a16="http://schemas.microsoft.com/office/drawing/2014/main" id="{58BAF06C-C7B3-B925-E4DD-69BC134019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970257"/>
                  </p:ext>
                </p:extLst>
              </p:nvPr>
            </p:nvGraphicFramePr>
            <p:xfrm>
              <a:off x="5352230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1000" t="-4167" r="-100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677736"/>
                  </p:ext>
                </p:extLst>
              </p:nvPr>
            </p:nvGraphicFramePr>
            <p:xfrm>
              <a:off x="938442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677736"/>
                  </p:ext>
                </p:extLst>
              </p:nvPr>
            </p:nvGraphicFramePr>
            <p:xfrm>
              <a:off x="938442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5"/>
                          <a:stretch>
                            <a:fillRect r="-2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658482"/>
                  </p:ext>
                </p:extLst>
              </p:nvPr>
            </p:nvGraphicFramePr>
            <p:xfrm>
              <a:off x="2420150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658482"/>
                  </p:ext>
                </p:extLst>
              </p:nvPr>
            </p:nvGraphicFramePr>
            <p:xfrm>
              <a:off x="2420150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6"/>
                          <a:stretch>
                            <a:fillRect r="-2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6"/>
                          <a:stretch>
                            <a:fillRect l="-103226" r="-10645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t="-96552" r="-20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l="-103226" t="-96552" r="-10645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l="-196875" t="-96552" r="-3125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l="-103226" t="-203571" r="-106452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4" name="Table 283">
                <a:extLst>
                  <a:ext uri="{FF2B5EF4-FFF2-40B4-BE49-F238E27FC236}">
                    <a16:creationId xmlns:a16="http://schemas.microsoft.com/office/drawing/2014/main" id="{614DBB5C-2CD0-9C62-6DDB-A30789E828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269923"/>
                  </p:ext>
                </p:extLst>
              </p:nvPr>
            </p:nvGraphicFramePr>
            <p:xfrm>
              <a:off x="3901858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4" name="Table 283">
                <a:extLst>
                  <a:ext uri="{FF2B5EF4-FFF2-40B4-BE49-F238E27FC236}">
                    <a16:creationId xmlns:a16="http://schemas.microsoft.com/office/drawing/2014/main" id="{614DBB5C-2CD0-9C62-6DDB-A30789E828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5269923"/>
                  </p:ext>
                </p:extLst>
              </p:nvPr>
            </p:nvGraphicFramePr>
            <p:xfrm>
              <a:off x="3901858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7"/>
                          <a:stretch>
                            <a:fillRect r="-200000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5" name="Table 283">
                <a:extLst>
                  <a:ext uri="{FF2B5EF4-FFF2-40B4-BE49-F238E27FC236}">
                    <a16:creationId xmlns:a16="http://schemas.microsoft.com/office/drawing/2014/main" id="{3BEB74FA-6D21-2ACC-6EE2-3F52AFB34C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10512"/>
                  </p:ext>
                </p:extLst>
              </p:nvPr>
            </p:nvGraphicFramePr>
            <p:xfrm>
              <a:off x="5383565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5" name="Table 283">
                <a:extLst>
                  <a:ext uri="{FF2B5EF4-FFF2-40B4-BE49-F238E27FC236}">
                    <a16:creationId xmlns:a16="http://schemas.microsoft.com/office/drawing/2014/main" id="{3BEB74FA-6D21-2ACC-6EE2-3F52AFB34C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10512"/>
                  </p:ext>
                </p:extLst>
              </p:nvPr>
            </p:nvGraphicFramePr>
            <p:xfrm>
              <a:off x="5383565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8"/>
                          <a:stretch>
                            <a:fillRect r="-200000" b="-2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797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4280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9	</a:t>
            </a:r>
            <a:r>
              <a:rPr lang="en-GB" sz="1100" dirty="0"/>
              <a:t>Expanding Single Brackets – Match them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54184-A171-C963-C373-570BF7B39E85}"/>
              </a:ext>
            </a:extLst>
          </p:cNvPr>
          <p:cNvSpPr txBox="1"/>
          <p:nvPr/>
        </p:nvSpPr>
        <p:spPr>
          <a:xfrm>
            <a:off x="0" y="3703065"/>
            <a:ext cx="2260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10	</a:t>
            </a:r>
            <a:r>
              <a:rPr lang="en-GB" sz="1100" dirty="0"/>
              <a:t>Fill in the blanks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584D99-922E-CACE-2890-6AFE745D4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70860"/>
                  </p:ext>
                </p:extLst>
              </p:nvPr>
            </p:nvGraphicFramePr>
            <p:xfrm>
              <a:off x="101022" y="4043718"/>
              <a:ext cx="6677205" cy="39036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6000">
                      <a:extLst>
                        <a:ext uri="{9D8B030D-6E8A-4147-A177-3AD203B41FA5}">
                          <a16:colId xmlns:a16="http://schemas.microsoft.com/office/drawing/2014/main" val="337085509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17519345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333710644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71719800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2799681737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438659426"/>
                        </a:ext>
                      </a:extLst>
                    </a:gridCol>
                  </a:tblGrid>
                  <a:tr h="390362">
                    <a:tc>
                      <a:txBody>
                        <a:bodyPr/>
                        <a:lstStyle/>
                        <a:p>
                          <a:endParaRPr lang="en-GB" sz="11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7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=70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=35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=16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=45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=88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145350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</a:t>
                          </a:r>
                          <a:r>
                            <a:rPr lang="en-GB" sz="11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marR="55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22734348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2876243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=11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2199919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=___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8109044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=___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261291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=___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0990462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odd,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9680741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even,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is...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9251128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 equation linking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is…</a:t>
                          </a:r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51412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C0584D99-922E-CACE-2890-6AFE745D4C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70860"/>
                  </p:ext>
                </p:extLst>
              </p:nvPr>
            </p:nvGraphicFramePr>
            <p:xfrm>
              <a:off x="101022" y="4043718"/>
              <a:ext cx="6677205" cy="39036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36000">
                      <a:extLst>
                        <a:ext uri="{9D8B030D-6E8A-4147-A177-3AD203B41FA5}">
                          <a16:colId xmlns:a16="http://schemas.microsoft.com/office/drawing/2014/main" val="337085509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17519345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333710644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71719800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2799681737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438659426"/>
                        </a:ext>
                      </a:extLst>
                    </a:gridCol>
                  </a:tblGrid>
                  <a:tr h="390362">
                    <a:tc>
                      <a:txBody>
                        <a:bodyPr/>
                        <a:lstStyle/>
                        <a:p>
                          <a:endParaRPr lang="en-GB" sz="11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789" t="-3226" r="-403947" b="-8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7013" t="-3226" r="-298701" b="-8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2105" t="-3226" r="-202632" b="-8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714" t="-3226" r="-100000" b="-8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3421" t="-3226" r="-1316" b="-896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145350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3226" r="-264138" b="-79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22734348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0000" r="-264138" b="-7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2876243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26413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2199919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26413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0789" t="-400000" r="-40394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8109044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00000" r="-264138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7013" t="-500000" r="-2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261291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00000" r="-26413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85714" t="-600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0990462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23333" r="-264138" b="-2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9680741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96774" r="-264138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9251128"/>
                      </a:ext>
                    </a:extLst>
                  </a:tr>
                  <a:tr h="390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5544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96774" r="-264138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51412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D7A35D6-D299-88A5-2869-61E3F50FC9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469416"/>
                  </p:ext>
                </p:extLst>
              </p:nvPr>
            </p:nvGraphicFramePr>
            <p:xfrm>
              <a:off x="79771" y="8208948"/>
              <a:ext cx="6677205" cy="15174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5441">
                      <a:extLst>
                        <a:ext uri="{9D8B030D-6E8A-4147-A177-3AD203B41FA5}">
                          <a16:colId xmlns:a16="http://schemas.microsoft.com/office/drawing/2014/main" val="267892170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118120048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535451860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2628112272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3676020175"/>
                        </a:ext>
                      </a:extLst>
                    </a:gridCol>
                  </a:tblGrid>
                  <a:tr h="1517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𝟑𝟓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𝟖𝟖</m:t>
                                </m:r>
                              </m:oMath>
                            </m:oMathPara>
                          </a14:m>
                          <a:endParaRPr lang="en-GB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454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D7A35D6-D299-88A5-2869-61E3F50FC9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469416"/>
                  </p:ext>
                </p:extLst>
              </p:nvPr>
            </p:nvGraphicFramePr>
            <p:xfrm>
              <a:off x="79771" y="8208948"/>
              <a:ext cx="6677205" cy="15174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5441">
                      <a:extLst>
                        <a:ext uri="{9D8B030D-6E8A-4147-A177-3AD203B41FA5}">
                          <a16:colId xmlns:a16="http://schemas.microsoft.com/office/drawing/2014/main" val="267892170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118120048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535451860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2628112272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3676020175"/>
                        </a:ext>
                      </a:extLst>
                    </a:gridCol>
                  </a:tblGrid>
                  <a:tr h="1517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52" t="-833" r="-40285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833" r="-29905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1905" t="-833" r="-20190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057" t="-833" r="-1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2857" t="-833" r="-952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54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B3581259-9636-B34C-3DC8-B22EB80AED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46477"/>
                  </p:ext>
                </p:extLst>
              </p:nvPr>
            </p:nvGraphicFramePr>
            <p:xfrm>
              <a:off x="101022" y="8670908"/>
              <a:ext cx="1165646" cy="658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549">
                      <a:extLst>
                        <a:ext uri="{9D8B030D-6E8A-4147-A177-3AD203B41FA5}">
                          <a16:colId xmlns:a16="http://schemas.microsoft.com/office/drawing/2014/main" val="322102448"/>
                        </a:ext>
                      </a:extLst>
                    </a:gridCol>
                    <a:gridCol w="426706">
                      <a:extLst>
                        <a:ext uri="{9D8B030D-6E8A-4147-A177-3AD203B41FA5}">
                          <a16:colId xmlns:a16="http://schemas.microsoft.com/office/drawing/2014/main" val="643609942"/>
                        </a:ext>
                      </a:extLst>
                    </a:gridCol>
                    <a:gridCol w="350391">
                      <a:extLst>
                        <a:ext uri="{9D8B030D-6E8A-4147-A177-3AD203B41FA5}">
                          <a16:colId xmlns:a16="http://schemas.microsoft.com/office/drawing/2014/main" val="2290515596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marL="0" marR="0" marT="0" marB="0"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marL="0" marR="0" marT="0" marB="0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2324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4332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B3581259-9636-B34C-3DC8-B22EB80AED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46477"/>
                  </p:ext>
                </p:extLst>
              </p:nvPr>
            </p:nvGraphicFramePr>
            <p:xfrm>
              <a:off x="101022" y="8670908"/>
              <a:ext cx="1165646" cy="658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549">
                      <a:extLst>
                        <a:ext uri="{9D8B030D-6E8A-4147-A177-3AD203B41FA5}">
                          <a16:colId xmlns:a16="http://schemas.microsoft.com/office/drawing/2014/main" val="322102448"/>
                        </a:ext>
                      </a:extLst>
                    </a:gridCol>
                    <a:gridCol w="426706">
                      <a:extLst>
                        <a:ext uri="{9D8B030D-6E8A-4147-A177-3AD203B41FA5}">
                          <a16:colId xmlns:a16="http://schemas.microsoft.com/office/drawing/2014/main" val="643609942"/>
                        </a:ext>
                      </a:extLst>
                    </a:gridCol>
                    <a:gridCol w="350391">
                      <a:extLst>
                        <a:ext uri="{9D8B030D-6E8A-4147-A177-3AD203B41FA5}">
                          <a16:colId xmlns:a16="http://schemas.microsoft.com/office/drawing/2014/main" val="2290515596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1176" r="-85294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143" r="-3571" b="-1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324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t="-76667" r="-20322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433210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293DC2D1-D5AE-446A-E413-00C0CC89E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72869"/>
              </p:ext>
            </p:extLst>
          </p:nvPr>
        </p:nvGraphicFramePr>
        <p:xfrm>
          <a:off x="1543987" y="8670908"/>
          <a:ext cx="1056807" cy="6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269">
                  <a:extLst>
                    <a:ext uri="{9D8B030D-6E8A-4147-A177-3AD203B41FA5}">
                      <a16:colId xmlns:a16="http://schemas.microsoft.com/office/drawing/2014/main" val="322102448"/>
                    </a:ext>
                  </a:extLst>
                </a:gridCol>
                <a:gridCol w="386864">
                  <a:extLst>
                    <a:ext uri="{9D8B030D-6E8A-4147-A177-3AD203B41FA5}">
                      <a16:colId xmlns:a16="http://schemas.microsoft.com/office/drawing/2014/main" val="643609942"/>
                    </a:ext>
                  </a:extLst>
                </a:gridCol>
                <a:gridCol w="317674">
                  <a:extLst>
                    <a:ext uri="{9D8B030D-6E8A-4147-A177-3AD203B41FA5}">
                      <a16:colId xmlns:a16="http://schemas.microsoft.com/office/drawing/2014/main" val="229051559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2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280">
                <a:extLst>
                  <a:ext uri="{FF2B5EF4-FFF2-40B4-BE49-F238E27FC236}">
                    <a16:creationId xmlns:a16="http://schemas.microsoft.com/office/drawing/2014/main" id="{504095F4-569D-8C30-226B-6834D1CBA3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329947"/>
                  </p:ext>
                </p:extLst>
              </p:nvPr>
            </p:nvGraphicFramePr>
            <p:xfrm>
              <a:off x="2838185" y="8528502"/>
              <a:ext cx="1165648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706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</a:tblGrid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84841937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3752489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280">
                <a:extLst>
                  <a:ext uri="{FF2B5EF4-FFF2-40B4-BE49-F238E27FC236}">
                    <a16:creationId xmlns:a16="http://schemas.microsoft.com/office/drawing/2014/main" id="{504095F4-569D-8C30-226B-6834D1CBA3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329947"/>
                  </p:ext>
                </p:extLst>
              </p:nvPr>
            </p:nvGraphicFramePr>
            <p:xfrm>
              <a:off x="2838185" y="8528502"/>
              <a:ext cx="1165648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706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</a:tblGrid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>
                          <a:noFill/>
                        </a:lnT>
                        <a:blipFill>
                          <a:blip r:embed="rId7"/>
                          <a:stretch>
                            <a:fillRect r="-675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blipFill>
                          <a:blip r:embed="rId7"/>
                          <a:stretch>
                            <a:fillRect l="-109091" r="-63636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91667" r="-4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91667" r="-3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27273" r="-31818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636364" r="-10909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675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100000" r="-675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100000" r="-63636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100000" r="-4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100000" r="-3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100000" r="-31818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100000" r="-10909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1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200000" r="-675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200000" r="-63636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200000" r="-4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200000" r="-3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200000" r="-31818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200000" r="-1090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2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300000" r="-675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300000" r="-63636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300000" r="-4833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300000" r="-3833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300000" r="-31818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300000" r="-1090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300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41937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440000" r="-675000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440000" r="-636364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440000" r="-483333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440000" r="-383333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440000" r="-318182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440000" r="-109091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440000" b="-3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752489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490909" r="-675000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490909" r="-636364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490909" r="-483333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490909" r="-383333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490909" r="-318182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490909" r="-109091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490909" b="-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590909" r="-67500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590909" r="-63636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590909" r="-48333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590909" r="-38333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590909" r="-318182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590909" r="-109091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590909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690909" r="-67500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690909" r="-63636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690909" r="-48333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690909" r="-38333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690909" r="-318182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690909" r="-10909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69090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F4020BAD-7993-90F3-0F5C-90B6E1539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66729"/>
              </p:ext>
            </p:extLst>
          </p:nvPr>
        </p:nvGraphicFramePr>
        <p:xfrm>
          <a:off x="4141350" y="8631308"/>
          <a:ext cx="1185369" cy="6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48">
                  <a:extLst>
                    <a:ext uri="{9D8B030D-6E8A-4147-A177-3AD203B41FA5}">
                      <a16:colId xmlns:a16="http://schemas.microsoft.com/office/drawing/2014/main" val="322102448"/>
                    </a:ext>
                  </a:extLst>
                </a:gridCol>
                <a:gridCol w="326198">
                  <a:extLst>
                    <a:ext uri="{9D8B030D-6E8A-4147-A177-3AD203B41FA5}">
                      <a16:colId xmlns:a16="http://schemas.microsoft.com/office/drawing/2014/main" val="643609942"/>
                    </a:ext>
                  </a:extLst>
                </a:gridCol>
                <a:gridCol w="326198">
                  <a:extLst>
                    <a:ext uri="{9D8B030D-6E8A-4147-A177-3AD203B41FA5}">
                      <a16:colId xmlns:a16="http://schemas.microsoft.com/office/drawing/2014/main" val="2918142203"/>
                    </a:ext>
                  </a:extLst>
                </a:gridCol>
                <a:gridCol w="252725">
                  <a:extLst>
                    <a:ext uri="{9D8B030D-6E8A-4147-A177-3AD203B41FA5}">
                      <a16:colId xmlns:a16="http://schemas.microsoft.com/office/drawing/2014/main" val="229051559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2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32108"/>
                  </a:ext>
                </a:extLst>
              </a:tr>
            </a:tbl>
          </a:graphicData>
        </a:graphic>
      </p:graphicFrame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F533A2A6-5A71-0245-5791-68A9BC0D2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11049"/>
              </p:ext>
            </p:extLst>
          </p:nvPr>
        </p:nvGraphicFramePr>
        <p:xfrm>
          <a:off x="5586595" y="8616318"/>
          <a:ext cx="1033174" cy="6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391">
                  <a:extLst>
                    <a:ext uri="{9D8B030D-6E8A-4147-A177-3AD203B41FA5}">
                      <a16:colId xmlns:a16="http://schemas.microsoft.com/office/drawing/2014/main" val="322102448"/>
                    </a:ext>
                  </a:extLst>
                </a:gridCol>
                <a:gridCol w="378213">
                  <a:extLst>
                    <a:ext uri="{9D8B030D-6E8A-4147-A177-3AD203B41FA5}">
                      <a16:colId xmlns:a16="http://schemas.microsoft.com/office/drawing/2014/main" val="643609942"/>
                    </a:ext>
                  </a:extLst>
                </a:gridCol>
                <a:gridCol w="310570">
                  <a:extLst>
                    <a:ext uri="{9D8B030D-6E8A-4147-A177-3AD203B41FA5}">
                      <a16:colId xmlns:a16="http://schemas.microsoft.com/office/drawing/2014/main" val="229051559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2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3">
                <a:extLst>
                  <a:ext uri="{FF2B5EF4-FFF2-40B4-BE49-F238E27FC236}">
                    <a16:creationId xmlns:a16="http://schemas.microsoft.com/office/drawing/2014/main" id="{99AD789B-E23B-C9B5-792A-617B67631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7796488"/>
                  </p:ext>
                </p:extLst>
              </p:nvPr>
            </p:nvGraphicFramePr>
            <p:xfrm>
              <a:off x="135729" y="340653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327">
                      <a:extLst>
                        <a:ext uri="{9D8B030D-6E8A-4147-A177-3AD203B41FA5}">
                          <a16:colId xmlns:a16="http://schemas.microsoft.com/office/drawing/2014/main" val="3895563316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3298216424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2471949462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1694437059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41217748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2957913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A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B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C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D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E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F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G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H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I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J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K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L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(3−2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M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(4−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N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(4−3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O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3">
                <a:extLst>
                  <a:ext uri="{FF2B5EF4-FFF2-40B4-BE49-F238E27FC236}">
                    <a16:creationId xmlns:a16="http://schemas.microsoft.com/office/drawing/2014/main" id="{99AD789B-E23B-C9B5-792A-617B67631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7796488"/>
                  </p:ext>
                </p:extLst>
              </p:nvPr>
            </p:nvGraphicFramePr>
            <p:xfrm>
              <a:off x="135729" y="340653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327">
                      <a:extLst>
                        <a:ext uri="{9D8B030D-6E8A-4147-A177-3AD203B41FA5}">
                          <a16:colId xmlns:a16="http://schemas.microsoft.com/office/drawing/2014/main" val="3895563316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3298216424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2471949462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1694437059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41217748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2957913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A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3333" t="-3333" r="-53461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B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166667" t="-3333" r="-4012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C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00000" t="-3333" r="-2679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D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433333" t="-3333" r="-13461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E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566667" t="-3333" r="-128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F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3333" t="-106897" r="-534615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G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166667" t="-106897" r="-40128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H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00000" t="-106897" r="-26794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I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J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566667" t="-106897" r="-1282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K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3333" t="-200000" r="-53461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L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166667" t="-200000" r="-40128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M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00000" t="-200000" r="-26794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N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433333" t="-200000" r="-13461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O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5">
                <a:extLst>
                  <a:ext uri="{FF2B5EF4-FFF2-40B4-BE49-F238E27FC236}">
                    <a16:creationId xmlns:a16="http://schemas.microsoft.com/office/drawing/2014/main" id="{4730CF57-DF1D-A65E-6407-296C7D458D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788609"/>
                  </p:ext>
                </p:extLst>
              </p:nvPr>
            </p:nvGraphicFramePr>
            <p:xfrm>
              <a:off x="135730" y="1608641"/>
              <a:ext cx="658653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26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5">
                <a:extLst>
                  <a:ext uri="{FF2B5EF4-FFF2-40B4-BE49-F238E27FC236}">
                    <a16:creationId xmlns:a16="http://schemas.microsoft.com/office/drawing/2014/main" id="{4730CF57-DF1D-A65E-6407-296C7D458D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788609"/>
                  </p:ext>
                </p:extLst>
              </p:nvPr>
            </p:nvGraphicFramePr>
            <p:xfrm>
              <a:off x="135730" y="1608641"/>
              <a:ext cx="658653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3448" r="-285156" b="-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3448" r="-142969" b="-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3448" r="-781" b="-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100000" r="-2851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100000" r="-1429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100000" r="-78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206897" r="-285156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206897" r="-14296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206897" r="-781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296667" r="-28515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296667" r="-1429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296667" r="-781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410345" r="-781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26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222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3825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11	</a:t>
            </a:r>
            <a:r>
              <a:rPr lang="en-GB" sz="1100" dirty="0"/>
              <a:t>Introducing Algebra – Double Brackets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C486BE-FF33-A525-0DFB-02BD1B445663}"/>
              </a:ext>
            </a:extLst>
          </p:cNvPr>
          <p:cNvCxnSpPr>
            <a:cxnSpLocks/>
          </p:cNvCxnSpPr>
          <p:nvPr/>
        </p:nvCxnSpPr>
        <p:spPr>
          <a:xfrm>
            <a:off x="0" y="747458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5" name="Table 281">
            <a:extLst>
              <a:ext uri="{FF2B5EF4-FFF2-40B4-BE49-F238E27FC236}">
                <a16:creationId xmlns:a16="http://schemas.microsoft.com/office/drawing/2014/main" id="{1790790D-AFB7-303D-3DC7-8C13431AB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93508"/>
              </p:ext>
            </p:extLst>
          </p:nvPr>
        </p:nvGraphicFramePr>
        <p:xfrm>
          <a:off x="11772" y="7573871"/>
          <a:ext cx="2124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Expanded:</a:t>
                      </a:r>
                    </a:p>
                    <a:p>
                      <a:pPr algn="r"/>
                      <a:endParaRPr lang="en-GB" sz="1000" dirty="0"/>
                    </a:p>
                    <a:p>
                      <a:pPr algn="r"/>
                      <a:r>
                        <a:rPr lang="en-GB" sz="1000" dirty="0"/>
                        <a:t>Simplified: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19440" marR="19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p:graphicFrame>
        <p:nvGraphicFramePr>
          <p:cNvPr id="296" name="Table 281">
            <a:extLst>
              <a:ext uri="{FF2B5EF4-FFF2-40B4-BE49-F238E27FC236}">
                <a16:creationId xmlns:a16="http://schemas.microsoft.com/office/drawing/2014/main" id="{3180C0C7-5265-705B-7C4B-DEA7DC24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57211"/>
              </p:ext>
            </p:extLst>
          </p:nvPr>
        </p:nvGraphicFramePr>
        <p:xfrm>
          <a:off x="2367925" y="7573871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841823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1841823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04000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96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023686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023686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96875" t="-3846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226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6875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226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81">
                <a:extLst>
                  <a:ext uri="{FF2B5EF4-FFF2-40B4-BE49-F238E27FC236}">
                    <a16:creationId xmlns:a16="http://schemas.microsoft.com/office/drawing/2014/main" id="{A8AC75F1-2935-529E-B380-B602976804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991462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81">
                <a:extLst>
                  <a:ext uri="{FF2B5EF4-FFF2-40B4-BE49-F238E27FC236}">
                    <a16:creationId xmlns:a16="http://schemas.microsoft.com/office/drawing/2014/main" id="{A8AC75F1-2935-529E-B380-B602976804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3991462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81">
                <a:extLst>
                  <a:ext uri="{FF2B5EF4-FFF2-40B4-BE49-F238E27FC236}">
                    <a16:creationId xmlns:a16="http://schemas.microsoft.com/office/drawing/2014/main" id="{E3AA9ADC-FB74-CF32-7E72-C12FBD6DC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5714244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81">
                <a:extLst>
                  <a:ext uri="{FF2B5EF4-FFF2-40B4-BE49-F238E27FC236}">
                    <a16:creationId xmlns:a16="http://schemas.microsoft.com/office/drawing/2014/main" id="{E3AA9ADC-FB74-CF32-7E72-C12FBD6DC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5714244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3BE7048A-875C-E3AC-BF5B-D70521C272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02549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3BE7048A-875C-E3AC-BF5B-D70521C272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602549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3846" r="-2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3846" r="-1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8000" r="-2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83">
                <a:extLst>
                  <a:ext uri="{FF2B5EF4-FFF2-40B4-BE49-F238E27FC236}">
                    <a16:creationId xmlns:a16="http://schemas.microsoft.com/office/drawing/2014/main" id="{01B6AC0D-F34B-46EB-5F5A-01A6CF385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665694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83">
                <a:extLst>
                  <a:ext uri="{FF2B5EF4-FFF2-40B4-BE49-F238E27FC236}">
                    <a16:creationId xmlns:a16="http://schemas.microsoft.com/office/drawing/2014/main" id="{01B6AC0D-F34B-46EB-5F5A-01A6CF385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665694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1">
                <a:extLst>
                  <a:ext uri="{FF2B5EF4-FFF2-40B4-BE49-F238E27FC236}">
                    <a16:creationId xmlns:a16="http://schemas.microsoft.com/office/drawing/2014/main" id="{48FFFC9C-6C4A-A3F9-55C6-484A28606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461469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1">
                <a:extLst>
                  <a:ext uri="{FF2B5EF4-FFF2-40B4-BE49-F238E27FC236}">
                    <a16:creationId xmlns:a16="http://schemas.microsoft.com/office/drawing/2014/main" id="{48FFFC9C-6C4A-A3F9-55C6-484A28606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461469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69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81">
                <a:extLst>
                  <a:ext uri="{FF2B5EF4-FFF2-40B4-BE49-F238E27FC236}">
                    <a16:creationId xmlns:a16="http://schemas.microsoft.com/office/drawing/2014/main" id="{94890E80-D170-9DB4-4404-790B6CC703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412424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81">
                <a:extLst>
                  <a:ext uri="{FF2B5EF4-FFF2-40B4-BE49-F238E27FC236}">
                    <a16:creationId xmlns:a16="http://schemas.microsoft.com/office/drawing/2014/main" id="{94890E80-D170-9DB4-4404-790B6CC703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7412424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00" t="-4167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64F7DE62-5928-8D3C-1DEC-4CF24B7934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739857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64F7DE62-5928-8D3C-1DEC-4CF24B7934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1739857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r="-200000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A74E9F7C-60D0-7372-3B63-F064995863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030694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A74E9F7C-60D0-7372-3B63-F064995863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030694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81">
                <a:extLst>
                  <a:ext uri="{FF2B5EF4-FFF2-40B4-BE49-F238E27FC236}">
                    <a16:creationId xmlns:a16="http://schemas.microsoft.com/office/drawing/2014/main" id="{0BDC9907-4B80-613E-0C03-DA55A4ABE7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785131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81">
                <a:extLst>
                  <a:ext uri="{FF2B5EF4-FFF2-40B4-BE49-F238E27FC236}">
                    <a16:creationId xmlns:a16="http://schemas.microsoft.com/office/drawing/2014/main" id="{0BDC9907-4B80-613E-0C03-DA55A4ABE7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785131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AF38AED9-8061-8F7F-A4AC-0110BC0B53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65962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AF38AED9-8061-8F7F-A4AC-0110BC0B53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65962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00" r="-2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CCFC945-C48F-EDC0-BECB-5BA9BD0A30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003920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CCFC945-C48F-EDC0-BECB-5BA9BD0A30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003920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0CD8F669-88E3-C775-ABE0-B6CE328A7D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503052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0CD8F669-88E3-C775-ABE0-B6CE328A7D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503052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A77101-46F9-1422-1472-0DAE8C0CA32F}"/>
              </a:ext>
            </a:extLst>
          </p:cNvPr>
          <p:cNvCxnSpPr>
            <a:cxnSpLocks/>
          </p:cNvCxnSpPr>
          <p:nvPr/>
        </p:nvCxnSpPr>
        <p:spPr>
          <a:xfrm>
            <a:off x="0" y="506529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0D7098-F44F-1F76-8BD4-05112030155C}"/>
              </a:ext>
            </a:extLst>
          </p:cNvPr>
          <p:cNvCxnSpPr>
            <a:cxnSpLocks/>
          </p:cNvCxnSpPr>
          <p:nvPr/>
        </p:nvCxnSpPr>
        <p:spPr>
          <a:xfrm>
            <a:off x="0" y="2656012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281">
            <a:extLst>
              <a:ext uri="{FF2B5EF4-FFF2-40B4-BE49-F238E27FC236}">
                <a16:creationId xmlns:a16="http://schemas.microsoft.com/office/drawing/2014/main" id="{61047104-38D8-189A-DA06-8DEE64343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08058"/>
              </p:ext>
            </p:extLst>
          </p:nvPr>
        </p:nvGraphicFramePr>
        <p:xfrm>
          <a:off x="3860078" y="7573871"/>
          <a:ext cx="1260000" cy="2208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201931BC-7B9E-A710-5F38-FC9AEEC12E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903230"/>
                  </p:ext>
                </p:extLst>
              </p:nvPr>
            </p:nvGraphicFramePr>
            <p:xfrm>
              <a:off x="3894015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201931BC-7B9E-A710-5F38-FC9AEEC12E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8903230"/>
                  </p:ext>
                </p:extLst>
              </p:nvPr>
            </p:nvGraphicFramePr>
            <p:xfrm>
              <a:off x="3894015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3226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96875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3226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96875" t="-200000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281">
                <a:extLst>
                  <a:ext uri="{FF2B5EF4-FFF2-40B4-BE49-F238E27FC236}">
                    <a16:creationId xmlns:a16="http://schemas.microsoft.com/office/drawing/2014/main" id="{5E5A59FE-764D-1AB6-5C12-9368619C8E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631613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+5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281">
                <a:extLst>
                  <a:ext uri="{FF2B5EF4-FFF2-40B4-BE49-F238E27FC236}">
                    <a16:creationId xmlns:a16="http://schemas.microsoft.com/office/drawing/2014/main" id="{5E5A59FE-764D-1AB6-5C12-9368619C8E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631613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r="-99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283">
                <a:extLst>
                  <a:ext uri="{FF2B5EF4-FFF2-40B4-BE49-F238E27FC236}">
                    <a16:creationId xmlns:a16="http://schemas.microsoft.com/office/drawing/2014/main" id="{9B3538CE-D56F-5FA8-608D-EDEC8281E3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431078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283">
                <a:extLst>
                  <a:ext uri="{FF2B5EF4-FFF2-40B4-BE49-F238E27FC236}">
                    <a16:creationId xmlns:a16="http://schemas.microsoft.com/office/drawing/2014/main" id="{9B3538CE-D56F-5FA8-608D-EDEC8281E3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431078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281">
                <a:extLst>
                  <a:ext uri="{FF2B5EF4-FFF2-40B4-BE49-F238E27FC236}">
                    <a16:creationId xmlns:a16="http://schemas.microsoft.com/office/drawing/2014/main" id="{E06F746F-27C3-2568-2A13-F0D6086D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745610"/>
                  </p:ext>
                </p:extLst>
              </p:nvPr>
            </p:nvGraphicFramePr>
            <p:xfrm>
              <a:off x="3860078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−9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281">
                <a:extLst>
                  <a:ext uri="{FF2B5EF4-FFF2-40B4-BE49-F238E27FC236}">
                    <a16:creationId xmlns:a16="http://schemas.microsoft.com/office/drawing/2014/main" id="{E06F746F-27C3-2568-2A13-F0D6086D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745610"/>
                  </p:ext>
                </p:extLst>
              </p:nvPr>
            </p:nvGraphicFramePr>
            <p:xfrm>
              <a:off x="3860078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208772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283">
                <a:extLst>
                  <a:ext uri="{FF2B5EF4-FFF2-40B4-BE49-F238E27FC236}">
                    <a16:creationId xmlns:a16="http://schemas.microsoft.com/office/drawing/2014/main" id="{C5E0B512-1515-F871-8415-250C66AC2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7060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283">
                <a:extLst>
                  <a:ext uri="{FF2B5EF4-FFF2-40B4-BE49-F238E27FC236}">
                    <a16:creationId xmlns:a16="http://schemas.microsoft.com/office/drawing/2014/main" id="{C5E0B512-1515-F871-8415-250C66AC2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547060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281">
                <a:extLst>
                  <a:ext uri="{FF2B5EF4-FFF2-40B4-BE49-F238E27FC236}">
                    <a16:creationId xmlns:a16="http://schemas.microsoft.com/office/drawing/2014/main" id="{E5B2AF2E-AF7C-3E5F-23FD-9BA721124D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105672"/>
                  </p:ext>
                </p:extLst>
              </p:nvPr>
            </p:nvGraphicFramePr>
            <p:xfrm>
              <a:off x="3860078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281">
                <a:extLst>
                  <a:ext uri="{FF2B5EF4-FFF2-40B4-BE49-F238E27FC236}">
                    <a16:creationId xmlns:a16="http://schemas.microsoft.com/office/drawing/2014/main" id="{E5B2AF2E-AF7C-3E5F-23FD-9BA721124D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105672"/>
                  </p:ext>
                </p:extLst>
              </p:nvPr>
            </p:nvGraphicFramePr>
            <p:xfrm>
              <a:off x="3860078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r="-99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283">
                <a:extLst>
                  <a:ext uri="{FF2B5EF4-FFF2-40B4-BE49-F238E27FC236}">
                    <a16:creationId xmlns:a16="http://schemas.microsoft.com/office/drawing/2014/main" id="{766AD7DB-3DC7-536F-8658-ACB1F9F22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7985970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283">
                <a:extLst>
                  <a:ext uri="{FF2B5EF4-FFF2-40B4-BE49-F238E27FC236}">
                    <a16:creationId xmlns:a16="http://schemas.microsoft.com/office/drawing/2014/main" id="{766AD7DB-3DC7-536F-8658-ACB1F9F22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7985970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281">
                <a:extLst>
                  <a:ext uri="{FF2B5EF4-FFF2-40B4-BE49-F238E27FC236}">
                    <a16:creationId xmlns:a16="http://schemas.microsoft.com/office/drawing/2014/main" id="{C2BAB1CC-07FF-D0FE-DEA6-C4DB0A22C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086983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+9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+14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281">
                <a:extLst>
                  <a:ext uri="{FF2B5EF4-FFF2-40B4-BE49-F238E27FC236}">
                    <a16:creationId xmlns:a16="http://schemas.microsoft.com/office/drawing/2014/main" id="{C2BAB1CC-07FF-D0FE-DEA6-C4DB0A22C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086983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283">
                <a:extLst>
                  <a:ext uri="{FF2B5EF4-FFF2-40B4-BE49-F238E27FC236}">
                    <a16:creationId xmlns:a16="http://schemas.microsoft.com/office/drawing/2014/main" id="{B144B477-3147-A4A5-D861-EA1722F26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552491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283">
                <a:extLst>
                  <a:ext uri="{FF2B5EF4-FFF2-40B4-BE49-F238E27FC236}">
                    <a16:creationId xmlns:a16="http://schemas.microsoft.com/office/drawing/2014/main" id="{B144B477-3147-A4A5-D861-EA1722F26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0552491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3125"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281">
                <a:extLst>
                  <a:ext uri="{FF2B5EF4-FFF2-40B4-BE49-F238E27FC236}">
                    <a16:creationId xmlns:a16="http://schemas.microsoft.com/office/drawing/2014/main" id="{A316083E-6AB7-5B6C-F49F-96C2DA83B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13581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+25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281">
                <a:extLst>
                  <a:ext uri="{FF2B5EF4-FFF2-40B4-BE49-F238E27FC236}">
                    <a16:creationId xmlns:a16="http://schemas.microsoft.com/office/drawing/2014/main" id="{A316083E-6AB7-5B6C-F49F-96C2DA83B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13581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000" t="-207018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283">
                <a:extLst>
                  <a:ext uri="{FF2B5EF4-FFF2-40B4-BE49-F238E27FC236}">
                    <a16:creationId xmlns:a16="http://schemas.microsoft.com/office/drawing/2014/main" id="{08AE6A1D-3561-249B-2963-E8E1DA3F1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921605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283">
                <a:extLst>
                  <a:ext uri="{FF2B5EF4-FFF2-40B4-BE49-F238E27FC236}">
                    <a16:creationId xmlns:a16="http://schemas.microsoft.com/office/drawing/2014/main" id="{08AE6A1D-3561-249B-2963-E8E1DA3F1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921605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81">
                <a:extLst>
                  <a:ext uri="{FF2B5EF4-FFF2-40B4-BE49-F238E27FC236}">
                    <a16:creationId xmlns:a16="http://schemas.microsoft.com/office/drawing/2014/main" id="{A0902E3D-95A6-BC6A-974C-1F8C5E42F5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280433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−100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81">
                <a:extLst>
                  <a:ext uri="{FF2B5EF4-FFF2-40B4-BE49-F238E27FC236}">
                    <a16:creationId xmlns:a16="http://schemas.microsoft.com/office/drawing/2014/main" id="{A0902E3D-95A6-BC6A-974C-1F8C5E42F5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280433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283">
                <a:extLst>
                  <a:ext uri="{FF2B5EF4-FFF2-40B4-BE49-F238E27FC236}">
                    <a16:creationId xmlns:a16="http://schemas.microsoft.com/office/drawing/2014/main" id="{C02BD4DB-02AA-AF71-6897-55FCC2FB2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001217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283">
                <a:extLst>
                  <a:ext uri="{FF2B5EF4-FFF2-40B4-BE49-F238E27FC236}">
                    <a16:creationId xmlns:a16="http://schemas.microsoft.com/office/drawing/2014/main" id="{C02BD4DB-02AA-AF71-6897-55FCC2FB2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2001217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281">
                <a:extLst>
                  <a:ext uri="{FF2B5EF4-FFF2-40B4-BE49-F238E27FC236}">
                    <a16:creationId xmlns:a16="http://schemas.microsoft.com/office/drawing/2014/main" id="{81CD4AE2-CA7D-3575-5C9D-97CC7738C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937012"/>
                  </p:ext>
                </p:extLst>
              </p:nvPr>
            </p:nvGraphicFramePr>
            <p:xfrm>
              <a:off x="5352231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281">
                <a:extLst>
                  <a:ext uri="{FF2B5EF4-FFF2-40B4-BE49-F238E27FC236}">
                    <a16:creationId xmlns:a16="http://schemas.microsoft.com/office/drawing/2014/main" id="{81CD4AE2-CA7D-3575-5C9D-97CC7738C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5937012"/>
                  </p:ext>
                </p:extLst>
              </p:nvPr>
            </p:nvGraphicFramePr>
            <p:xfrm>
              <a:off x="5352231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283">
                <a:extLst>
                  <a:ext uri="{FF2B5EF4-FFF2-40B4-BE49-F238E27FC236}">
                    <a16:creationId xmlns:a16="http://schemas.microsoft.com/office/drawing/2014/main" id="{305A8B50-BC31-CA90-493E-F157C10C75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174229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283">
                <a:extLst>
                  <a:ext uri="{FF2B5EF4-FFF2-40B4-BE49-F238E27FC236}">
                    <a16:creationId xmlns:a16="http://schemas.microsoft.com/office/drawing/2014/main" id="{305A8B50-BC31-CA90-493E-F157C10C75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9174229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011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16ACF-468D-8522-C795-841DB580B1FC}"/>
              </a:ext>
            </a:extLst>
          </p:cNvPr>
          <p:cNvSpPr txBox="1"/>
          <p:nvPr/>
        </p:nvSpPr>
        <p:spPr>
          <a:xfrm>
            <a:off x="0" y="0"/>
            <a:ext cx="4956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12	</a:t>
            </a:r>
            <a:r>
              <a:rPr lang="en-GB" sz="1100" dirty="0"/>
              <a:t>Expanding Double Brackets Practice – Match them up!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748486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A: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B: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C: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D: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E: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F: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G: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H: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I: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+30)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J: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K: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L: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748486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3333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3333" r="-2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3333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3333" r="-7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106897" r="-3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106897" r="-2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106897" r="-1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106897" r="-769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200000" r="-3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200000" r="-2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200000" r="-1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200000" r="-76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FA73264-B24F-1F04-AAC7-CE36A10CF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5668587"/>
                  </p:ext>
                </p:extLst>
              </p:nvPr>
            </p:nvGraphicFramePr>
            <p:xfrm>
              <a:off x="135730" y="1608641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FA73264-B24F-1F04-AAC7-CE36A10CF8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5668587"/>
                  </p:ext>
                </p:extLst>
              </p:nvPr>
            </p:nvGraphicFramePr>
            <p:xfrm>
              <a:off x="135730" y="1608641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3333" r="-285156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3333" r="-142969" b="-2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3333" r="-781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106897" r="-285156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106897" r="-142969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106897" r="-781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200000" r="-2851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200000" r="-14296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200000" r="-7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310345" r="-2851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310345" r="-14296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310345" r="-781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31B950-4DE8-52FD-FA32-47C421EE7829}"/>
              </a:ext>
            </a:extLst>
          </p:cNvPr>
          <p:cNvSpPr txBox="1"/>
          <p:nvPr/>
        </p:nvSpPr>
        <p:spPr>
          <a:xfrm>
            <a:off x="0" y="3239176"/>
            <a:ext cx="4251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13	</a:t>
            </a:r>
            <a:r>
              <a:rPr lang="en-GB" sz="1100" dirty="0"/>
              <a:t>Expanding Double Brackets - Variation Grids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018163-4C03-56E6-0213-93015A8E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925261"/>
                  </p:ext>
                </p:extLst>
              </p:nvPr>
            </p:nvGraphicFramePr>
            <p:xfrm>
              <a:off x="135730" y="352351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+15)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+16)(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+17)(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+18)(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+7)(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+8)(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+9)(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−14)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3018163-4C03-56E6-0213-93015A8E0F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4925261"/>
                  </p:ext>
                </p:extLst>
              </p:nvPr>
            </p:nvGraphicFramePr>
            <p:xfrm>
              <a:off x="135730" y="352351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571"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571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571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3571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3571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107407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00000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00000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200000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429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96429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96429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618519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618519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22222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8348A032-212C-CC58-9477-D97385AD9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380458"/>
                  </p:ext>
                </p:extLst>
              </p:nvPr>
            </p:nvGraphicFramePr>
            <p:xfrm>
              <a:off x="14106618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+2)(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8348A032-212C-CC58-9477-D97385AD9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380458"/>
                  </p:ext>
                </p:extLst>
              </p:nvPr>
            </p:nvGraphicFramePr>
            <p:xfrm>
              <a:off x="14106618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3704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3704" r="-3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103704" r="-2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103704" r="-1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103704" r="-962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96429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196429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96429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196429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196429" r="-962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307407" r="-4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307407" r="-3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307407" r="-2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307407" r="-1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307407" r="-962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392857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392857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392857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392857" r="-1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392857" r="-962" b="-4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92857" r="-4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492857" r="-3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492857" r="-2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492857" r="-1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492857" r="-962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614815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614815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614815" r="-2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614815" r="-1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614815" r="-962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689286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689286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689286" r="-2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689286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689286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8519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818519" r="-3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818519" r="-2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818519" r="-1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818519" r="-962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885714" r="-4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885714" r="-3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885714" r="-2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885714" r="-1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885714" r="-962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0A22AA19-0CB5-210A-B293-E4CE8E56B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021236"/>
                  </p:ext>
                </p:extLst>
              </p:nvPr>
            </p:nvGraphicFramePr>
            <p:xfrm>
              <a:off x="135729" y="7220857"/>
              <a:ext cx="6586540" cy="2588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0A22AA19-0CB5-210A-B293-E4CE8E56BF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9021236"/>
                  </p:ext>
                </p:extLst>
              </p:nvPr>
            </p:nvGraphicFramePr>
            <p:xfrm>
              <a:off x="135729" y="7220857"/>
              <a:ext cx="6586540" cy="25881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3846" r="-400962" b="-6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3846" r="-300962" b="-6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3846" r="-200962" b="-6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3846" r="-100962" b="-69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3846" r="-962" b="-69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200000" r="-4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200000" r="-3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200000" r="-200962" b="-4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416000" r="-400962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416000" r="-300962" b="-3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620000" r="-40096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23521"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00" b="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847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2B7B8D-E2BC-A47D-9236-C95A5769E50F}"/>
              </a:ext>
            </a:extLst>
          </p:cNvPr>
          <p:cNvSpPr txBox="1"/>
          <p:nvPr/>
        </p:nvSpPr>
        <p:spPr>
          <a:xfrm>
            <a:off x="0" y="0"/>
            <a:ext cx="2116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	</a:t>
            </a:r>
            <a:r>
              <a:rPr lang="en-GB" sz="1100" dirty="0"/>
              <a:t>Counting Dots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80">
                <a:extLst>
                  <a:ext uri="{FF2B5EF4-FFF2-40B4-BE49-F238E27FC236}">
                    <a16:creationId xmlns:a16="http://schemas.microsoft.com/office/drawing/2014/main" id="{50634B0A-4794-0035-B47A-406EC6487C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103504"/>
                  </p:ext>
                </p:extLst>
              </p:nvPr>
            </p:nvGraphicFramePr>
            <p:xfrm>
              <a:off x="110712" y="362349"/>
              <a:ext cx="2808000" cy="129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</a:tblGrid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80">
                <a:extLst>
                  <a:ext uri="{FF2B5EF4-FFF2-40B4-BE49-F238E27FC236}">
                    <a16:creationId xmlns:a16="http://schemas.microsoft.com/office/drawing/2014/main" id="{50634B0A-4794-0035-B47A-406EC6487C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103504"/>
                  </p:ext>
                </p:extLst>
              </p:nvPr>
            </p:nvGraphicFramePr>
            <p:xfrm>
              <a:off x="110712" y="362349"/>
              <a:ext cx="2808000" cy="129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</a:tblGrid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r="-12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000" r="-11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r="-10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000" r="-9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0000" r="-8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00000" r="-7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66667" r="-566667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5882" r="-5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5882" r="-4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5882" r="-3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5882" r="-2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05882" r="-1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205882" b="-5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100000" r="-12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000" t="-100000" r="-11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t="-100000" r="-10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000" t="-100000" r="-9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0000" t="-100000" r="-8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00000" t="-100000" r="-7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66667" t="-100000" r="-566667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5882" t="-100000" r="-5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5882" t="-100000" r="-4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5882" t="-100000" r="-3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5882" t="-100000" r="-2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05882" t="-100000" r="-1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205882" t="-100000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188889" r="-12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000" t="-188889" r="-11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t="-188889" r="-10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000" t="-188889" r="-9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0000" t="-188889" r="-8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00000" t="-188889" r="-7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66667" t="-188889" r="-566667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5882" t="-188889" r="-5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5882" t="-188889" r="-4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5882" t="-188889" r="-3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5882" t="-188889" r="-2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05882" t="-188889" r="-1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205882" t="-188889" b="-2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305882" r="-12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000" t="-305882" r="-11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t="-305882" r="-10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000" t="-305882" r="-9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0000" t="-305882" r="-8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00000" t="-305882" r="-7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66667" t="-305882" r="-56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5882" t="-305882" r="-5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5882" t="-305882" r="-4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5882" t="-305882" r="-3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5882" t="-305882" r="-2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05882" t="-305882" r="-1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205882" t="-305882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405882" r="-12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000" t="-405882" r="-11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t="-405882" r="-10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000" t="-405882" r="-9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0000" t="-405882" r="-8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00000" t="-405882" r="-7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66667" t="-405882" r="-56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5882" t="-405882" r="-5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5882" t="-405882" r="-4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5882" t="-405882" r="-3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5882" t="-405882" r="-2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05882" t="-405882" r="-1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205882" t="-405882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t="-505882" r="-12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00000" t="-505882" r="-11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00000" t="-505882" r="-10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300000" t="-505882" r="-9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400000" t="-505882" r="-8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00000" t="-505882" r="-7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566667" t="-505882" r="-56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705882" t="-505882" r="-5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805882" t="-505882" r="-4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905882" t="-505882" r="-3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005882" t="-505882" r="-2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105882" t="-505882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205882" t="-505882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281">
                <a:extLst>
                  <a:ext uri="{FF2B5EF4-FFF2-40B4-BE49-F238E27FC236}">
                    <a16:creationId xmlns:a16="http://schemas.microsoft.com/office/drawing/2014/main" id="{DC63723F-C799-5CDB-05A2-C161A7B79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742214"/>
                  </p:ext>
                </p:extLst>
              </p:nvPr>
            </p:nvGraphicFramePr>
            <p:xfrm>
              <a:off x="2967700" y="362348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 × 13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 × (10+3)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6×10+6×3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60+18=78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281">
                <a:extLst>
                  <a:ext uri="{FF2B5EF4-FFF2-40B4-BE49-F238E27FC236}">
                    <a16:creationId xmlns:a16="http://schemas.microsoft.com/office/drawing/2014/main" id="{DC63723F-C799-5CDB-05A2-C161A7B792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0742214"/>
                  </p:ext>
                </p:extLst>
              </p:nvPr>
            </p:nvGraphicFramePr>
            <p:xfrm>
              <a:off x="2967700" y="362348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0000" t="-4167" r="-100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0000" t="-104167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0000" t="-204167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80000" t="-304167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11563AF-BC6C-A314-ED08-FA4170CF9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82978"/>
              </p:ext>
            </p:extLst>
          </p:nvPr>
        </p:nvGraphicFramePr>
        <p:xfrm>
          <a:off x="5415288" y="321740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788EDA1C-6290-375D-63EE-0BD33DDB8B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460554"/>
                  </p:ext>
                </p:extLst>
              </p:nvPr>
            </p:nvGraphicFramePr>
            <p:xfrm>
              <a:off x="5482623" y="796954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788EDA1C-6290-375D-63EE-0BD33DDB8B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460554"/>
                  </p:ext>
                </p:extLst>
              </p:nvPr>
            </p:nvGraphicFramePr>
            <p:xfrm>
              <a:off x="5482623" y="796954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3226" r="-1064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96875" r="-31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4545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3226" t="-104545" r="-10645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6875" t="-104545" r="-312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280">
                <a:extLst>
                  <a:ext uri="{FF2B5EF4-FFF2-40B4-BE49-F238E27FC236}">
                    <a16:creationId xmlns:a16="http://schemas.microsoft.com/office/drawing/2014/main" id="{F638448A-97B3-E14F-5BEF-357A2A1FFA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724067"/>
                  </p:ext>
                </p:extLst>
              </p:nvPr>
            </p:nvGraphicFramePr>
            <p:xfrm>
              <a:off x="176011" y="2011803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280">
                <a:extLst>
                  <a:ext uri="{FF2B5EF4-FFF2-40B4-BE49-F238E27FC236}">
                    <a16:creationId xmlns:a16="http://schemas.microsoft.com/office/drawing/2014/main" id="{F638448A-97B3-E14F-5BEF-357A2A1FFA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8724067"/>
                  </p:ext>
                </p:extLst>
              </p:nvPr>
            </p:nvGraphicFramePr>
            <p:xfrm>
              <a:off x="176011" y="2011803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r="-13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0000" r="-12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00000" r="-11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81250" r="-9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406667" r="-9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506667" r="-8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606667" r="-7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706667" r="-6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806667" r="-5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6667" r="-4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943750" r="-2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113333" r="-2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213333" r="-1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3333" r="-6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t="-100000" r="-13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0000" t="-100000" r="-12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00000" t="-100000" r="-11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81250" t="-100000" r="-9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406667" t="-100000" r="-9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506667" t="-100000" r="-8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606667" t="-100000" r="-7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706667" t="-100000" r="-6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806667" t="-100000" r="-5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6667" t="-100000" r="-4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943750" t="-100000" r="-28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113333" t="-100000" r="-20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213333" t="-100000" r="-10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3333" t="-100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t="-211111" r="-13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0000" t="-211111" r="-12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00000" t="-211111" r="-11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81250" t="-211111" r="-95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406667" t="-211111" r="-9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506667" t="-211111" r="-8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606667" t="-211111" r="-7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706667" t="-211111" r="-6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806667" t="-211111" r="-5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6667" t="-211111" r="-4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943750" t="-211111" r="-2875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113333" t="-211111" r="-20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213333" t="-211111" r="-10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3333" t="-211111" r="-666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t="-294737" r="-13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0000" t="-294737" r="-12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00000" t="-294737" r="-11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81250" t="-294737" r="-95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406667" t="-294737" r="-9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506667" t="-294737" r="-8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606667" t="-294737" r="-7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706667" t="-294737" r="-6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806667" t="-294737" r="-5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906667" t="-294737" r="-4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943750" t="-294737" r="-2875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113333" t="-294737" r="-20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213333" t="-294737" r="-10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313333" t="-294737" r="-6667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281">
                <a:extLst>
                  <a:ext uri="{FF2B5EF4-FFF2-40B4-BE49-F238E27FC236}">
                    <a16:creationId xmlns:a16="http://schemas.microsoft.com/office/drawing/2014/main" id="{B5DF47C1-EE50-2C2A-6BED-37D0EBC1BC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941089"/>
                  </p:ext>
                </p:extLst>
              </p:nvPr>
            </p:nvGraphicFramePr>
            <p:xfrm>
              <a:off x="2967700" y="1843817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 × 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 × (10+4)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4×10+4×4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40+16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=56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281">
                <a:extLst>
                  <a:ext uri="{FF2B5EF4-FFF2-40B4-BE49-F238E27FC236}">
                    <a16:creationId xmlns:a16="http://schemas.microsoft.com/office/drawing/2014/main" id="{B5DF47C1-EE50-2C2A-6BED-37D0EBC1BC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941089"/>
                  </p:ext>
                </p:extLst>
              </p:nvPr>
            </p:nvGraphicFramePr>
            <p:xfrm>
              <a:off x="2967700" y="1843817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0000" t="-4167" r="-1000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0000" t="-10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0000" t="-213043" r="-1000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80000" t="-3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EF5B67F-1C53-06F6-C6A8-F226038F0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18833"/>
              </p:ext>
            </p:extLst>
          </p:nvPr>
        </p:nvGraphicFramePr>
        <p:xfrm>
          <a:off x="5415288" y="1803209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283">
                <a:extLst>
                  <a:ext uri="{FF2B5EF4-FFF2-40B4-BE49-F238E27FC236}">
                    <a16:creationId xmlns:a16="http://schemas.microsoft.com/office/drawing/2014/main" id="{D93D3CA5-608F-2765-9BDF-F9AD0AF57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8742570"/>
                  </p:ext>
                </p:extLst>
              </p:nvPr>
            </p:nvGraphicFramePr>
            <p:xfrm>
              <a:off x="5482623" y="2278423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283">
                <a:extLst>
                  <a:ext uri="{FF2B5EF4-FFF2-40B4-BE49-F238E27FC236}">
                    <a16:creationId xmlns:a16="http://schemas.microsoft.com/office/drawing/2014/main" id="{D93D3CA5-608F-2765-9BDF-F9AD0AF57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8742570"/>
                  </p:ext>
                </p:extLst>
              </p:nvPr>
            </p:nvGraphicFramePr>
            <p:xfrm>
              <a:off x="5482623" y="2278423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545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280">
                <a:extLst>
                  <a:ext uri="{FF2B5EF4-FFF2-40B4-BE49-F238E27FC236}">
                    <a16:creationId xmlns:a16="http://schemas.microsoft.com/office/drawing/2014/main" id="{39EBDA5F-C79C-E4BD-50A1-F4713D3BF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118610"/>
                  </p:ext>
                </p:extLst>
              </p:nvPr>
            </p:nvGraphicFramePr>
            <p:xfrm>
              <a:off x="176011" y="3424725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280">
                <a:extLst>
                  <a:ext uri="{FF2B5EF4-FFF2-40B4-BE49-F238E27FC236}">
                    <a16:creationId xmlns:a16="http://schemas.microsoft.com/office/drawing/2014/main" id="{39EBDA5F-C79C-E4BD-50A1-F4713D3BF7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118610"/>
                  </p:ext>
                </p:extLst>
              </p:nvPr>
            </p:nvGraphicFramePr>
            <p:xfrm>
              <a:off x="176011" y="3424725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r="-13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00000" r="-12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00000" r="-11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81250" r="-9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406667" r="-9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506667" r="-8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606667" r="-7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706667" r="-6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806667" r="-5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06667" r="-4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43750" r="-2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113333" r="-2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213333" r="-1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313333" r="-6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t="-100000" r="-13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00000" t="-100000" r="-12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00000" t="-100000" r="-11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81250" t="-100000" r="-9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406667" t="-100000" r="-9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506667" t="-100000" r="-8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606667" t="-100000" r="-7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706667" t="-100000" r="-6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806667" t="-100000" r="-5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06667" t="-100000" r="-4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43750" t="-100000" r="-28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113333" t="-100000" r="-20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213333" t="-100000" r="-10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313333" t="-100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t="-211111" r="-13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00000" t="-211111" r="-12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00000" t="-211111" r="-11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81250" t="-211111" r="-95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406667" t="-211111" r="-9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506667" t="-211111" r="-8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606667" t="-211111" r="-7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706667" t="-211111" r="-6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806667" t="-211111" r="-5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06667" t="-211111" r="-4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43750" t="-211111" r="-2875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113333" t="-211111" r="-20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213333" t="-211111" r="-10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313333" t="-211111" r="-666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t="-294737" r="-13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00000" t="-294737" r="-12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00000" t="-294737" r="-11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281250" t="-294737" r="-95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406667" t="-294737" r="-9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506667" t="-294737" r="-8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606667" t="-294737" r="-7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706667" t="-294737" r="-6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806667" t="-294737" r="-5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06667" t="-294737" r="-4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943750" t="-294737" r="-2875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113333" t="-294737" r="-20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213333" t="-294737" r="-10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8"/>
                          <a:stretch>
                            <a:fillRect l="-1313333" t="-294737" r="-6667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281">
                <a:extLst>
                  <a:ext uri="{FF2B5EF4-FFF2-40B4-BE49-F238E27FC236}">
                    <a16:creationId xmlns:a16="http://schemas.microsoft.com/office/drawing/2014/main" id="{66FE5158-DF62-9709-4979-240D158010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334850"/>
                  </p:ext>
                </p:extLst>
              </p:nvPr>
            </p:nvGraphicFramePr>
            <p:xfrm>
              <a:off x="2967700" y="3256739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 × 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 × (11+3)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4×11+4×3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44+12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=56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281">
                <a:extLst>
                  <a:ext uri="{FF2B5EF4-FFF2-40B4-BE49-F238E27FC236}">
                    <a16:creationId xmlns:a16="http://schemas.microsoft.com/office/drawing/2014/main" id="{66FE5158-DF62-9709-4979-240D158010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3334850"/>
                  </p:ext>
                </p:extLst>
              </p:nvPr>
            </p:nvGraphicFramePr>
            <p:xfrm>
              <a:off x="2967700" y="3256739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80000" t="-4167" r="-100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80000" t="-104167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80000" t="-213043" r="-1000" b="-1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80000" t="-300000" r="-100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DE6A19D6-30F0-B2BB-69B7-7921D7F1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528093"/>
              </p:ext>
            </p:extLst>
          </p:nvPr>
        </p:nvGraphicFramePr>
        <p:xfrm>
          <a:off x="5415288" y="3216131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283">
                <a:extLst>
                  <a:ext uri="{FF2B5EF4-FFF2-40B4-BE49-F238E27FC236}">
                    <a16:creationId xmlns:a16="http://schemas.microsoft.com/office/drawing/2014/main" id="{699671FA-731F-DE8E-A322-D18A513A2D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362566"/>
                  </p:ext>
                </p:extLst>
              </p:nvPr>
            </p:nvGraphicFramePr>
            <p:xfrm>
              <a:off x="5482623" y="3691345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283">
                <a:extLst>
                  <a:ext uri="{FF2B5EF4-FFF2-40B4-BE49-F238E27FC236}">
                    <a16:creationId xmlns:a16="http://schemas.microsoft.com/office/drawing/2014/main" id="{699671FA-731F-DE8E-A322-D18A513A2D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4362566"/>
                  </p:ext>
                </p:extLst>
              </p:nvPr>
            </p:nvGraphicFramePr>
            <p:xfrm>
              <a:off x="5482623" y="3691345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280">
                <a:extLst>
                  <a:ext uri="{FF2B5EF4-FFF2-40B4-BE49-F238E27FC236}">
                    <a16:creationId xmlns:a16="http://schemas.microsoft.com/office/drawing/2014/main" id="{257C79C4-C901-C178-9B1D-1FB15FDE32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319664"/>
                  </p:ext>
                </p:extLst>
              </p:nvPr>
            </p:nvGraphicFramePr>
            <p:xfrm>
              <a:off x="176011" y="4859967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280">
                <a:extLst>
                  <a:ext uri="{FF2B5EF4-FFF2-40B4-BE49-F238E27FC236}">
                    <a16:creationId xmlns:a16="http://schemas.microsoft.com/office/drawing/2014/main" id="{257C79C4-C901-C178-9B1D-1FB15FDE32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5319664"/>
                  </p:ext>
                </p:extLst>
              </p:nvPr>
            </p:nvGraphicFramePr>
            <p:xfrm>
              <a:off x="176011" y="4859967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r="-13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r="-12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0000" r="-11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81250" r="-9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406667" r="-9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506667" r="-8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606667" r="-7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706667" r="-6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806667" r="-5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06667" r="-4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43750" r="-2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1113333" r="-2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213333" r="-1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13333" r="-6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t="-100000" r="-13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100000" r="-12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0000" t="-100000" r="-11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81250" t="-100000" r="-9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406667" t="-100000" r="-9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506667" t="-100000" r="-8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606667" t="-100000" r="-7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706667" t="-100000" r="-6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806667" t="-100000" r="-5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06667" t="-100000" r="-4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43750" t="-100000" r="-287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1113333" t="-100000" r="-20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213333" t="-100000" r="-10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13333" t="-100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t="-211111" r="-13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211111" r="-12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0000" t="-211111" r="-11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81250" t="-211111" r="-95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406667" t="-211111" r="-9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506667" t="-211111" r="-8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606667" t="-211111" r="-7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706667" t="-211111" r="-6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806667" t="-211111" r="-5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06667" t="-211111" r="-4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43750" t="-211111" r="-2875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1113333" t="-211111" r="-20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213333" t="-211111" r="-10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13333" t="-211111" r="-666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t="-294737" r="-13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00000" t="-294737" r="-12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00000" t="-294737" r="-11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281250" t="-294737" r="-95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406667" t="-294737" r="-9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506667" t="-294737" r="-8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606667" t="-294737" r="-7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706667" t="-294737" r="-6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806667" t="-294737" r="-5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06667" t="-294737" r="-4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943750" t="-294737" r="-2875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1113333" t="-294737" r="-20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213333" t="-294737" r="-10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1313333" t="-294737" r="-6667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281">
                <a:extLst>
                  <a:ext uri="{FF2B5EF4-FFF2-40B4-BE49-F238E27FC236}">
                    <a16:creationId xmlns:a16="http://schemas.microsoft.com/office/drawing/2014/main" id="{D64C7902-505C-3FF9-38C6-C23B54EBEF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755970"/>
                  </p:ext>
                </p:extLst>
              </p:nvPr>
            </p:nvGraphicFramePr>
            <p:xfrm>
              <a:off x="2967700" y="4691981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 × 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 × (5+9)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4×5+4×9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20+36=56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281">
                <a:extLst>
                  <a:ext uri="{FF2B5EF4-FFF2-40B4-BE49-F238E27FC236}">
                    <a16:creationId xmlns:a16="http://schemas.microsoft.com/office/drawing/2014/main" id="{D64C7902-505C-3FF9-38C6-C23B54EBEF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755970"/>
                  </p:ext>
                </p:extLst>
              </p:nvPr>
            </p:nvGraphicFramePr>
            <p:xfrm>
              <a:off x="2967700" y="4691981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80000" t="-4167" r="-100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80000" t="-104167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80000" t="-213043" r="-1000" b="-11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80000" t="-300000" r="-1000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40823E1-C58F-1AC3-4D78-59B0045C8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93495"/>
              </p:ext>
            </p:extLst>
          </p:nvPr>
        </p:nvGraphicFramePr>
        <p:xfrm>
          <a:off x="5415288" y="4651373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283">
                <a:extLst>
                  <a:ext uri="{FF2B5EF4-FFF2-40B4-BE49-F238E27FC236}">
                    <a16:creationId xmlns:a16="http://schemas.microsoft.com/office/drawing/2014/main" id="{A3C12B2B-9679-D12C-CA5C-1B34D9BC3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737202"/>
                  </p:ext>
                </p:extLst>
              </p:nvPr>
            </p:nvGraphicFramePr>
            <p:xfrm>
              <a:off x="5482623" y="5126587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283">
                <a:extLst>
                  <a:ext uri="{FF2B5EF4-FFF2-40B4-BE49-F238E27FC236}">
                    <a16:creationId xmlns:a16="http://schemas.microsoft.com/office/drawing/2014/main" id="{A3C12B2B-9679-D12C-CA5C-1B34D9BC3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737202"/>
                  </p:ext>
                </p:extLst>
              </p:nvPr>
            </p:nvGraphicFramePr>
            <p:xfrm>
              <a:off x="5482623" y="5126587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280">
                <a:extLst>
                  <a:ext uri="{FF2B5EF4-FFF2-40B4-BE49-F238E27FC236}">
                    <a16:creationId xmlns:a16="http://schemas.microsoft.com/office/drawing/2014/main" id="{BE44E832-FCF6-20D6-2200-891779BC8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4147420"/>
                  </p:ext>
                </p:extLst>
              </p:nvPr>
            </p:nvGraphicFramePr>
            <p:xfrm>
              <a:off x="176011" y="6299026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280">
                <a:extLst>
                  <a:ext uri="{FF2B5EF4-FFF2-40B4-BE49-F238E27FC236}">
                    <a16:creationId xmlns:a16="http://schemas.microsoft.com/office/drawing/2014/main" id="{BE44E832-FCF6-20D6-2200-891779BC8C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4147420"/>
                  </p:ext>
                </p:extLst>
              </p:nvPr>
            </p:nvGraphicFramePr>
            <p:xfrm>
              <a:off x="176011" y="6299026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r="-132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00000" r="-122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00000" r="-112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81250" r="-9562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406667" r="-9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506667" r="-8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606667" r="-7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706667" r="-6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806667" r="-5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06667" r="-4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43750" r="-29375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1113333" r="-2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213333" r="-1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313333" r="-1333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100000" r="-132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0000" t="-100000" r="-122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00000" t="-100000" r="-112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1250" t="-100000" r="-9562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406667" t="-100000" r="-9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506667" t="-100000" r="-8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06667" t="-100000" r="-7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706667" t="-100000" r="-6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806667" t="-100000" r="-5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906667" t="-100000" r="-42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943750" t="-100000" r="-29375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113333" t="-100000" r="-2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213333" t="-100000" r="-1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13333" t="-100000" r="-1333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t="-211111" r="-132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00000" t="-211111" r="-122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200000" t="-211111" r="-1126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281250" t="-211111" r="-95625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406667" t="-211111" r="-9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506667" t="-211111" r="-8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606667" t="-211111" r="-7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706667" t="-211111" r="-6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806667" t="-211111" r="-5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906667" t="-211111" r="-4200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943750" t="-211111" r="-29375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113333" t="-211111" r="-2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213333" t="-211111" r="-11333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313333" t="-211111" r="-13333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t="-294737" r="-132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00000" t="-294737" r="-122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00000" t="-294737" r="-1126667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81250" t="-294737" r="-95625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406667" t="-294737" r="-9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506667" t="-294737" r="-8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606667" t="-294737" r="-7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706667" t="-294737" r="-6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806667" t="-294737" r="-5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06667" t="-294737" r="-42000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43750" t="-294737" r="-293750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1113333" t="-294737" r="-2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213333" t="-294737" r="-113333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313333" t="-294737" r="-13333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281">
                <a:extLst>
                  <a:ext uri="{FF2B5EF4-FFF2-40B4-BE49-F238E27FC236}">
                    <a16:creationId xmlns:a16="http://schemas.microsoft.com/office/drawing/2014/main" id="{80EEC7D0-5476-1862-B883-DF25D8F7B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837551"/>
                  </p:ext>
                </p:extLst>
              </p:nvPr>
            </p:nvGraphicFramePr>
            <p:xfrm>
              <a:off x="2967700" y="6131040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 × 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2+2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× 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2×14+2×14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28+28=56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281">
                <a:extLst>
                  <a:ext uri="{FF2B5EF4-FFF2-40B4-BE49-F238E27FC236}">
                    <a16:creationId xmlns:a16="http://schemas.microsoft.com/office/drawing/2014/main" id="{80EEC7D0-5476-1862-B883-DF25D8F7B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4837551"/>
                  </p:ext>
                </p:extLst>
              </p:nvPr>
            </p:nvGraphicFramePr>
            <p:xfrm>
              <a:off x="2967700" y="6131040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80000" t="-4167" r="-100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80000" t="-104167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80000" t="-204167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80000" t="-304167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45E51284-AE73-2620-26E2-59B6661E5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22729"/>
              </p:ext>
            </p:extLst>
          </p:nvPr>
        </p:nvGraphicFramePr>
        <p:xfrm>
          <a:off x="5415288" y="6090432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283">
                <a:extLst>
                  <a:ext uri="{FF2B5EF4-FFF2-40B4-BE49-F238E27FC236}">
                    <a16:creationId xmlns:a16="http://schemas.microsoft.com/office/drawing/2014/main" id="{2E3FCC85-2F8A-E9D6-1292-0040B94C1D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4329697"/>
                  </p:ext>
                </p:extLst>
              </p:nvPr>
            </p:nvGraphicFramePr>
            <p:xfrm>
              <a:off x="5682178" y="6444907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283">
                <a:extLst>
                  <a:ext uri="{FF2B5EF4-FFF2-40B4-BE49-F238E27FC236}">
                    <a16:creationId xmlns:a16="http://schemas.microsoft.com/office/drawing/2014/main" id="{2E3FCC85-2F8A-E9D6-1292-0040B94C1D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4329697"/>
                  </p:ext>
                </p:extLst>
              </p:nvPr>
            </p:nvGraphicFramePr>
            <p:xfrm>
              <a:off x="5682178" y="6444907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t="-9091" r="-103125" b="-2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3" name="Table 300">
            <a:extLst>
              <a:ext uri="{FF2B5EF4-FFF2-40B4-BE49-F238E27FC236}">
                <a16:creationId xmlns:a16="http://schemas.microsoft.com/office/drawing/2014/main" id="{A1433A2E-712D-6FBA-A4E8-E49BE696B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21521"/>
              </p:ext>
            </p:extLst>
          </p:nvPr>
        </p:nvGraphicFramePr>
        <p:xfrm>
          <a:off x="0" y="7570099"/>
          <a:ext cx="6858000" cy="234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73922986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556131391"/>
                    </a:ext>
                  </a:extLst>
                </a:gridCol>
              </a:tblGrid>
              <a:tr h="11711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162942"/>
                  </a:ext>
                </a:extLst>
              </a:tr>
              <a:tr h="117116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73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283">
                <a:extLst>
                  <a:ext uri="{FF2B5EF4-FFF2-40B4-BE49-F238E27FC236}">
                    <a16:creationId xmlns:a16="http://schemas.microsoft.com/office/drawing/2014/main" id="{7C1E3D70-55EE-273C-492F-0B2245219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422447"/>
                  </p:ext>
                </p:extLst>
              </p:nvPr>
            </p:nvGraphicFramePr>
            <p:xfrm>
              <a:off x="1874238" y="7701101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283">
                <a:extLst>
                  <a:ext uri="{FF2B5EF4-FFF2-40B4-BE49-F238E27FC236}">
                    <a16:creationId xmlns:a16="http://schemas.microsoft.com/office/drawing/2014/main" id="{7C1E3D70-55EE-273C-492F-0B2245219B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422447"/>
                  </p:ext>
                </p:extLst>
              </p:nvPr>
            </p:nvGraphicFramePr>
            <p:xfrm>
              <a:off x="1874238" y="7701101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t="-4167" r="-200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7B18E6-2EFD-6A37-8EE6-EBE68C39A002}"/>
                  </a:ext>
                </a:extLst>
              </p:cNvPr>
              <p:cNvSpPr txBox="1"/>
              <p:nvPr/>
            </p:nvSpPr>
            <p:spPr>
              <a:xfrm>
                <a:off x="1759759" y="8405924"/>
                <a:ext cx="9584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Result: </a:t>
                </a:r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7B18E6-2EFD-6A37-8EE6-EBE68C39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59" y="8405924"/>
                <a:ext cx="958404" cy="276999"/>
              </a:xfrm>
              <a:prstGeom prst="rect">
                <a:avLst/>
              </a:prstGeom>
              <a:blipFill>
                <a:blip r:embed="rId1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42B46514-BC87-79B4-B87A-0B40CA6950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574161"/>
                  </p:ext>
                </p:extLst>
              </p:nvPr>
            </p:nvGraphicFramePr>
            <p:xfrm>
              <a:off x="110712" y="7629571"/>
              <a:ext cx="1338701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6773121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02304193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9874868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9865513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09674134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39752473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943892284"/>
                        </a:ext>
                      </a:extLst>
                    </a:gridCol>
                  </a:tblGrid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67371451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64256232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7868903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81976535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4816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55">
                <a:extLst>
                  <a:ext uri="{FF2B5EF4-FFF2-40B4-BE49-F238E27FC236}">
                    <a16:creationId xmlns:a16="http://schemas.microsoft.com/office/drawing/2014/main" id="{42B46514-BC87-79B4-B87A-0B40CA6950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7574161"/>
                  </p:ext>
                </p:extLst>
              </p:nvPr>
            </p:nvGraphicFramePr>
            <p:xfrm>
              <a:off x="110712" y="7629571"/>
              <a:ext cx="1338701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6773121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02304193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9874868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9865513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09674134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39752473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943892284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r="-613333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93750" r="-475000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206667" r="-406667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306667" r="-306667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9"/>
                          <a:stretch>
                            <a:fillRect l="-406667" r="-206667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9"/>
                          <a:stretch>
                            <a:fillRect l="-475000" r="-93750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613333" b="-4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737145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t="-100000" r="-613333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93750" t="-100000" r="-475000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206667" t="-100000" r="-40666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306667" t="-100000" r="-30666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9"/>
                          <a:stretch>
                            <a:fillRect l="-406667" t="-100000" r="-20666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9"/>
                          <a:stretch>
                            <a:fillRect l="-475000" t="-100000" r="-93750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613333" t="-100000" b="-3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5623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200000" r="-613333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93750" t="-200000" r="-475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206667" t="-200000" r="-40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306667" t="-200000" r="-30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406667" t="-200000" r="-20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475000" t="-200000" r="-9375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613333" t="-200000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78689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300000" r="-61333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93750" t="-300000" r="-475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206667" t="-300000" r="-40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306667" t="-300000" r="-30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406667" t="-300000" r="-20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475000" t="-300000" r="-9375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613333" t="-300000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97653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t="-400000" r="-61333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93750" t="-400000" r="-475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206667" t="-400000" r="-40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306667" t="-400000" r="-30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9"/>
                          <a:stretch>
                            <a:fillRect l="-406667" t="-400000" r="-20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9"/>
                          <a:stretch>
                            <a:fillRect l="-475000" t="-400000" r="-9375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9"/>
                          <a:stretch>
                            <a:fillRect l="-613333" t="-400000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816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283">
                <a:extLst>
                  <a:ext uri="{FF2B5EF4-FFF2-40B4-BE49-F238E27FC236}">
                    <a16:creationId xmlns:a16="http://schemas.microsoft.com/office/drawing/2014/main" id="{5B5B7522-D8ED-9294-70D6-8912DF7391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517432"/>
                  </p:ext>
                </p:extLst>
              </p:nvPr>
            </p:nvGraphicFramePr>
            <p:xfrm>
              <a:off x="5556682" y="7663191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283">
                <a:extLst>
                  <a:ext uri="{FF2B5EF4-FFF2-40B4-BE49-F238E27FC236}">
                    <a16:creationId xmlns:a16="http://schemas.microsoft.com/office/drawing/2014/main" id="{5B5B7522-D8ED-9294-70D6-8912DF7391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5517432"/>
                  </p:ext>
                </p:extLst>
              </p:nvPr>
            </p:nvGraphicFramePr>
            <p:xfrm>
              <a:off x="5556682" y="7663191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4167" r="-200000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C6BD9F-4C18-CA5B-3C71-FCD17C0C1856}"/>
                  </a:ext>
                </a:extLst>
              </p:cNvPr>
              <p:cNvSpPr txBox="1"/>
              <p:nvPr/>
            </p:nvSpPr>
            <p:spPr>
              <a:xfrm>
                <a:off x="5442203" y="8368014"/>
                <a:ext cx="9327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Result: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C6BD9F-4C18-CA5B-3C71-FCD17C0C1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203" y="8368014"/>
                <a:ext cx="932756" cy="276999"/>
              </a:xfrm>
              <a:prstGeom prst="rect">
                <a:avLst/>
              </a:prstGeom>
              <a:blipFill>
                <a:blip r:embed="rId21"/>
                <a:stretch>
                  <a:fillRect t="-454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283">
                <a:extLst>
                  <a:ext uri="{FF2B5EF4-FFF2-40B4-BE49-F238E27FC236}">
                    <a16:creationId xmlns:a16="http://schemas.microsoft.com/office/drawing/2014/main" id="{A2CFE4F3-685E-7993-11BB-D53BBBB43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3706581"/>
                  </p:ext>
                </p:extLst>
              </p:nvPr>
            </p:nvGraphicFramePr>
            <p:xfrm>
              <a:off x="1874238" y="8861261"/>
              <a:ext cx="798220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283">
                <a:extLst>
                  <a:ext uri="{FF2B5EF4-FFF2-40B4-BE49-F238E27FC236}">
                    <a16:creationId xmlns:a16="http://schemas.microsoft.com/office/drawing/2014/main" id="{A2CFE4F3-685E-7993-11BB-D53BBBB432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3706581"/>
                  </p:ext>
                </p:extLst>
              </p:nvPr>
            </p:nvGraphicFramePr>
            <p:xfrm>
              <a:off x="1874238" y="8861261"/>
              <a:ext cx="798220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t="-4167" r="-103125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283">
                <a:extLst>
                  <a:ext uri="{FF2B5EF4-FFF2-40B4-BE49-F238E27FC236}">
                    <a16:creationId xmlns:a16="http://schemas.microsoft.com/office/drawing/2014/main" id="{5FEBED66-63D6-0EE8-814C-E208BC466F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927378"/>
                  </p:ext>
                </p:extLst>
              </p:nvPr>
            </p:nvGraphicFramePr>
            <p:xfrm>
              <a:off x="5556682" y="8861261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283">
                <a:extLst>
                  <a:ext uri="{FF2B5EF4-FFF2-40B4-BE49-F238E27FC236}">
                    <a16:creationId xmlns:a16="http://schemas.microsoft.com/office/drawing/2014/main" id="{5FEBED66-63D6-0EE8-814C-E208BC466F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927378"/>
                  </p:ext>
                </p:extLst>
              </p:nvPr>
            </p:nvGraphicFramePr>
            <p:xfrm>
              <a:off x="5556682" y="8861261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t="-4167" r="-196875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A0267999-CA89-F127-247D-68E9C19B2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883411"/>
                  </p:ext>
                </p:extLst>
              </p:nvPr>
            </p:nvGraphicFramePr>
            <p:xfrm>
              <a:off x="3560401" y="7728533"/>
              <a:ext cx="1812552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6569">
                      <a:extLst>
                        <a:ext uri="{9D8B030D-6E8A-4147-A177-3AD203B41FA5}">
                          <a16:colId xmlns:a16="http://schemas.microsoft.com/office/drawing/2014/main" val="4162738520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1262396111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2425554677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3009868186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1582461370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3541017827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1146706871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466604682"/>
                        </a:ext>
                      </a:extLst>
                    </a:gridCol>
                  </a:tblGrid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88518195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47877032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71997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>
                <a:extLst>
                  <a:ext uri="{FF2B5EF4-FFF2-40B4-BE49-F238E27FC236}">
                    <a16:creationId xmlns:a16="http://schemas.microsoft.com/office/drawing/2014/main" id="{A0267999-CA89-F127-247D-68E9C19B25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3883411"/>
                  </p:ext>
                </p:extLst>
              </p:nvPr>
            </p:nvGraphicFramePr>
            <p:xfrm>
              <a:off x="3560401" y="7728533"/>
              <a:ext cx="1812552" cy="640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6569">
                      <a:extLst>
                        <a:ext uri="{9D8B030D-6E8A-4147-A177-3AD203B41FA5}">
                          <a16:colId xmlns:a16="http://schemas.microsoft.com/office/drawing/2014/main" val="4162738520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1262396111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2425554677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3009868186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1582461370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3541017827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1146706871"/>
                        </a:ext>
                      </a:extLst>
                    </a:gridCol>
                    <a:gridCol w="226569">
                      <a:extLst>
                        <a:ext uri="{9D8B030D-6E8A-4147-A177-3AD203B41FA5}">
                          <a16:colId xmlns:a16="http://schemas.microsoft.com/office/drawing/2014/main" val="466604682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r="-7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4"/>
                          <a:stretch>
                            <a:fillRect l="-100000" r="-6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4"/>
                          <a:stretch>
                            <a:fillRect l="-200000" r="-5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l="-300000" r="-4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4"/>
                          <a:stretch>
                            <a:fillRect l="-400000" r="-3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blipFill>
                          <a:blip r:embed="rId24"/>
                          <a:stretch>
                            <a:fillRect l="-500000" r="-2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blipFill>
                          <a:blip r:embed="rId24"/>
                          <a:stretch>
                            <a:fillRect l="-600000" r="-10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l="-700000" b="-2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851819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t="-100000" r="-7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4"/>
                          <a:stretch>
                            <a:fillRect l="-100000" t="-100000" r="-6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4"/>
                          <a:stretch>
                            <a:fillRect l="-200000" t="-100000" r="-5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l="-300000" t="-100000" r="-4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4"/>
                          <a:stretch>
                            <a:fillRect l="-400000" t="-100000" r="-3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blipFill>
                          <a:blip r:embed="rId24"/>
                          <a:stretch>
                            <a:fillRect l="-500000" t="-100000" r="-2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blipFill>
                          <a:blip r:embed="rId24"/>
                          <a:stretch>
                            <a:fillRect l="-600000" t="-100000" r="-1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l="-700000" t="-100000" b="-1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87703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t="-200000" r="-7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00000" t="-200000" r="-6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00000" t="-200000" r="-5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300000" t="-200000" r="-4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400000" t="-200000" r="-3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500000" t="-200000" r="-2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600000" t="-200000" r="-10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700000" t="-200000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19978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C0A28CF4-16BD-CF1B-3B60-4D0FBFE50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414628"/>
                  </p:ext>
                </p:extLst>
              </p:nvPr>
            </p:nvGraphicFramePr>
            <p:xfrm>
              <a:off x="484413" y="8804755"/>
              <a:ext cx="573729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234783453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08758983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719099096"/>
                        </a:ext>
                      </a:extLst>
                    </a:gridCol>
                  </a:tblGrid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602382115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88206633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81693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4650751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7234627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>
                <a:extLst>
                  <a:ext uri="{FF2B5EF4-FFF2-40B4-BE49-F238E27FC236}">
                    <a16:creationId xmlns:a16="http://schemas.microsoft.com/office/drawing/2014/main" id="{C0A28CF4-16BD-CF1B-3B60-4D0FBFE50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414628"/>
                  </p:ext>
                </p:extLst>
              </p:nvPr>
            </p:nvGraphicFramePr>
            <p:xfrm>
              <a:off x="484413" y="8804755"/>
              <a:ext cx="573729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234783453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08758983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71909909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5"/>
                          <a:stretch>
                            <a:fillRect l="-6667" r="-2133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5"/>
                          <a:stretch>
                            <a:fillRect l="-100000" r="-10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5"/>
                          <a:stretch>
                            <a:fillRect l="-213333" r="-666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38211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5"/>
                          <a:stretch>
                            <a:fillRect l="-6667" t="-100000" r="-2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5"/>
                          <a:stretch>
                            <a:fillRect l="-100000" t="-100000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5"/>
                          <a:stretch>
                            <a:fillRect l="-213333" t="-100000" r="-6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0663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6667" t="-200000" r="-21333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0000" t="-2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213333" t="-200000" r="-6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8169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6667" t="-300000" r="-21333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0000" t="-3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213333" t="-300000" r="-6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465075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6667" t="-400000" r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100000" t="-4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213333" t="-400000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34627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DC7A9CA1-C500-B7C1-F68F-0AAF92BB8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598639"/>
                  </p:ext>
                </p:extLst>
              </p:nvPr>
            </p:nvGraphicFramePr>
            <p:xfrm>
              <a:off x="3892948" y="8809590"/>
              <a:ext cx="1147458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30139584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687301572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081577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75791192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93388523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352719018"/>
                        </a:ext>
                      </a:extLst>
                    </a:gridCol>
                  </a:tblGrid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57437980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0904334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7326030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78541760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solidFill>
                                    <a:srgbClr val="C00000"/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283200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DC7A9CA1-C500-B7C1-F68F-0AAF92BB8D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5598639"/>
                  </p:ext>
                </p:extLst>
              </p:nvPr>
            </p:nvGraphicFramePr>
            <p:xfrm>
              <a:off x="3892948" y="8809590"/>
              <a:ext cx="1147458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30139584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687301572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081577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75791192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93388523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35271901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r="-52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l="-100000" r="-42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l="-187500" r="-29375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l="-306667" r="-213333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6"/>
                          <a:stretch>
                            <a:fillRect l="-406667" r="-113333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6"/>
                          <a:stretch>
                            <a:fillRect l="-506667" r="-13333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743798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t="-100000" r="-520000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00000" t="-100000" r="-420000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87500" t="-100000" r="-293750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06667" t="-100000" r="-213333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406667" t="-100000" r="-113333" b="-3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506667" t="-100000" r="-13333" b="-3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90433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t="-200000" r="-52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00000" t="-200000" r="-42000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87500" t="-200000" r="-293750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306667" t="-200000" r="-213333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406667" t="-200000" r="-113333" b="-2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506667" t="-200000" r="-13333" b="-2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32603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t="-300000" r="-52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00000" t="-300000" r="-42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87500" t="-300000" r="-29375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306667" t="-300000" r="-213333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406667" t="-300000" r="-113333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506667" t="-300000" r="-13333" b="-1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854176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t="-400000" r="-52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l="-100000" t="-400000" r="-42000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l="-187500" t="-400000" r="-293750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6"/>
                          <a:stretch>
                            <a:fillRect l="-306667" t="-400000" r="-213333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6"/>
                          <a:stretch>
                            <a:fillRect l="-406667" t="-400000" r="-113333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6"/>
                          <a:stretch>
                            <a:fillRect l="-506667" t="-400000" r="-13333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83200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471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BC102585-0FE2-0FE1-090C-0848B1E6B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23070"/>
              </p:ext>
            </p:extLst>
          </p:nvPr>
        </p:nvGraphicFramePr>
        <p:xfrm>
          <a:off x="0" y="261610"/>
          <a:ext cx="6858000" cy="9644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32147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32147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  <a:tr h="32147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529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2D49E7-996A-B809-22D3-200A87D4B9A3}"/>
              </a:ext>
            </a:extLst>
          </p:cNvPr>
          <p:cNvSpPr txBox="1"/>
          <p:nvPr/>
        </p:nvSpPr>
        <p:spPr>
          <a:xfrm>
            <a:off x="0" y="0"/>
            <a:ext cx="2342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2	</a:t>
            </a:r>
            <a:r>
              <a:rPr lang="en-GB" sz="1100" dirty="0"/>
              <a:t>Calculating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83">
                <a:extLst>
                  <a:ext uri="{FF2B5EF4-FFF2-40B4-BE49-F238E27FC236}">
                    <a16:creationId xmlns:a16="http://schemas.microsoft.com/office/drawing/2014/main" id="{71E19372-0858-73E8-BA29-F73E9A23F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256419"/>
                  </p:ext>
                </p:extLst>
              </p:nvPr>
            </p:nvGraphicFramePr>
            <p:xfrm>
              <a:off x="572489" y="2500482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83">
                <a:extLst>
                  <a:ext uri="{FF2B5EF4-FFF2-40B4-BE49-F238E27FC236}">
                    <a16:creationId xmlns:a16="http://schemas.microsoft.com/office/drawing/2014/main" id="{71E19372-0858-73E8-BA29-F73E9A23F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2256419"/>
                  </p:ext>
                </p:extLst>
              </p:nvPr>
            </p:nvGraphicFramePr>
            <p:xfrm>
              <a:off x="572489" y="2500482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125"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2109172-8338-2E25-77BA-05B48A973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52644"/>
              </p:ext>
            </p:extLst>
          </p:nvPr>
        </p:nvGraphicFramePr>
        <p:xfrm>
          <a:off x="252290" y="346473"/>
          <a:ext cx="1728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81">
                <a:extLst>
                  <a:ext uri="{FF2B5EF4-FFF2-40B4-BE49-F238E27FC236}">
                    <a16:creationId xmlns:a16="http://schemas.microsoft.com/office/drawing/2014/main" id="{F0C12D0A-8B02-D69E-EAE9-1A5F25501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172505"/>
                  </p:ext>
                </p:extLst>
              </p:nvPr>
            </p:nvGraphicFramePr>
            <p:xfrm>
              <a:off x="54290" y="151339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r>
                                <a:rPr lang="en-GB" sz="135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(6+2)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30+10=40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81">
                <a:extLst>
                  <a:ext uri="{FF2B5EF4-FFF2-40B4-BE49-F238E27FC236}">
                    <a16:creationId xmlns:a16="http://schemas.microsoft.com/office/drawing/2014/main" id="{F0C12D0A-8B02-D69E-EAE9-1A5F25501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172505"/>
                  </p:ext>
                </p:extLst>
              </p:nvPr>
            </p:nvGraphicFramePr>
            <p:xfrm>
              <a:off x="54290" y="151339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000" t="-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000" t="-10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9000" t="-2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81">
                <a:extLst>
                  <a:ext uri="{FF2B5EF4-FFF2-40B4-BE49-F238E27FC236}">
                    <a16:creationId xmlns:a16="http://schemas.microsoft.com/office/drawing/2014/main" id="{2EA12772-636A-66F3-B85C-20D98AF335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175905"/>
                  </p:ext>
                </p:extLst>
              </p:nvPr>
            </p:nvGraphicFramePr>
            <p:xfrm>
              <a:off x="2367000" y="1513397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3+2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24+16=40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81">
                <a:extLst>
                  <a:ext uri="{FF2B5EF4-FFF2-40B4-BE49-F238E27FC236}">
                    <a16:creationId xmlns:a16="http://schemas.microsoft.com/office/drawing/2014/main" id="{2EA12772-636A-66F3-B85C-20D98AF335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175905"/>
                  </p:ext>
                </p:extLst>
              </p:nvPr>
            </p:nvGraphicFramePr>
            <p:xfrm>
              <a:off x="2367000" y="1513397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68000" t="-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68000" t="-10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68000" t="-2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281">
                <a:extLst>
                  <a:ext uri="{FF2B5EF4-FFF2-40B4-BE49-F238E27FC236}">
                    <a16:creationId xmlns:a16="http://schemas.microsoft.com/office/drawing/2014/main" id="{10344119-09C9-5C5F-C5D2-37E35299E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790570"/>
                  </p:ext>
                </p:extLst>
              </p:nvPr>
            </p:nvGraphicFramePr>
            <p:xfrm>
              <a:off x="4649076" y="1513397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(3+2)(6+2)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18+12+6+4</m:t>
                              </m:r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=40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281">
                <a:extLst>
                  <a:ext uri="{FF2B5EF4-FFF2-40B4-BE49-F238E27FC236}">
                    <a16:creationId xmlns:a16="http://schemas.microsoft.com/office/drawing/2014/main" id="{10344119-09C9-5C5F-C5D2-37E35299E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6790570"/>
                  </p:ext>
                </p:extLst>
              </p:nvPr>
            </p:nvGraphicFramePr>
            <p:xfrm>
              <a:off x="4649076" y="1513397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9000" t="-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9000" t="-10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9000" t="-2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2FEFC2A-E1EF-DC9D-8355-77ACDFBB0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682958"/>
              </p:ext>
            </p:extLst>
          </p:nvPr>
        </p:nvGraphicFramePr>
        <p:xfrm>
          <a:off x="2565000" y="346473"/>
          <a:ext cx="1728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63D8AF35-F6EA-3207-90B1-ED39EC60CF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481415"/>
                  </p:ext>
                </p:extLst>
              </p:nvPr>
            </p:nvGraphicFramePr>
            <p:xfrm>
              <a:off x="3029890" y="2500480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63D8AF35-F6EA-3207-90B1-ED39EC60CF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9481415"/>
                  </p:ext>
                </p:extLst>
              </p:nvPr>
            </p:nvGraphicFramePr>
            <p:xfrm>
              <a:off x="3029890" y="2500480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4545" r="-103125" b="-2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55FAB65E-8577-FDDB-13A2-955944EBF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418"/>
              </p:ext>
            </p:extLst>
          </p:nvPr>
        </p:nvGraphicFramePr>
        <p:xfrm>
          <a:off x="4847075" y="346473"/>
          <a:ext cx="1728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283">
                <a:extLst>
                  <a:ext uri="{FF2B5EF4-FFF2-40B4-BE49-F238E27FC236}">
                    <a16:creationId xmlns:a16="http://schemas.microsoft.com/office/drawing/2014/main" id="{DC6E7626-5C32-BADB-15DB-3B32ED3C01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173951"/>
                  </p:ext>
                </p:extLst>
              </p:nvPr>
            </p:nvGraphicFramePr>
            <p:xfrm>
              <a:off x="5115772" y="2500480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283">
                <a:extLst>
                  <a:ext uri="{FF2B5EF4-FFF2-40B4-BE49-F238E27FC236}">
                    <a16:creationId xmlns:a16="http://schemas.microsoft.com/office/drawing/2014/main" id="{DC6E7626-5C32-BADB-15DB-3B32ED3C01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173951"/>
                  </p:ext>
                </p:extLst>
              </p:nvPr>
            </p:nvGraphicFramePr>
            <p:xfrm>
              <a:off x="5115772" y="2500480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DF1EC7B-F2BC-61FE-49AF-401DFF2DB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01106"/>
              </p:ext>
            </p:extLst>
          </p:nvPr>
        </p:nvGraphicFramePr>
        <p:xfrm>
          <a:off x="300602" y="3561443"/>
          <a:ext cx="1631376" cy="109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4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774681632"/>
                    </a:ext>
                  </a:extLst>
                </a:gridCol>
              </a:tblGrid>
              <a:tr h="1820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26342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1">
                <a:extLst>
                  <a:ext uri="{FF2B5EF4-FFF2-40B4-BE49-F238E27FC236}">
                    <a16:creationId xmlns:a16="http://schemas.microsoft.com/office/drawing/2014/main" id="{60F3371B-B4F6-891E-5984-D495B5DDA2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284992"/>
                  </p:ext>
                </p:extLst>
              </p:nvPr>
            </p:nvGraphicFramePr>
            <p:xfrm>
              <a:off x="-18288" y="474268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6×9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(4+2)(6+3)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1">
                <a:extLst>
                  <a:ext uri="{FF2B5EF4-FFF2-40B4-BE49-F238E27FC236}">
                    <a16:creationId xmlns:a16="http://schemas.microsoft.com/office/drawing/2014/main" id="{60F3371B-B4F6-891E-5984-D495B5DDA2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284992"/>
                  </p:ext>
                </p:extLst>
              </p:nvPr>
            </p:nvGraphicFramePr>
            <p:xfrm>
              <a:off x="-18288" y="474268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68000" t="-4167" r="-2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68000" t="-104167" r="-2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68000" t="-204167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E24C1309-944B-DC56-A864-47A46B427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510974"/>
                  </p:ext>
                </p:extLst>
              </p:nvPr>
            </p:nvGraphicFramePr>
            <p:xfrm>
              <a:off x="520986" y="5731636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E24C1309-944B-DC56-A864-47A46B427D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8510974"/>
                  </p:ext>
                </p:extLst>
              </p:nvPr>
            </p:nvGraphicFramePr>
            <p:xfrm>
              <a:off x="520986" y="5731636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3226" t="-4167" r="-206452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E68387E1-728D-008C-F7D3-CA30CCB31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10755"/>
              </p:ext>
            </p:extLst>
          </p:nvPr>
        </p:nvGraphicFramePr>
        <p:xfrm>
          <a:off x="2565000" y="3561443"/>
          <a:ext cx="1631376" cy="109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4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774681632"/>
                    </a:ext>
                  </a:extLst>
                </a:gridCol>
              </a:tblGrid>
              <a:tr h="1820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26342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81">
                <a:extLst>
                  <a:ext uri="{FF2B5EF4-FFF2-40B4-BE49-F238E27FC236}">
                    <a16:creationId xmlns:a16="http://schemas.microsoft.com/office/drawing/2014/main" id="{C014E7BD-4C18-C4C4-C557-4F476BF35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6096887"/>
                  </p:ext>
                </p:extLst>
              </p:nvPr>
            </p:nvGraphicFramePr>
            <p:xfrm>
              <a:off x="2246110" y="474268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6×9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(4+2)(2+4+3)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81">
                <a:extLst>
                  <a:ext uri="{FF2B5EF4-FFF2-40B4-BE49-F238E27FC236}">
                    <a16:creationId xmlns:a16="http://schemas.microsoft.com/office/drawing/2014/main" id="{C014E7BD-4C18-C4C4-C557-4F476BF35E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6096887"/>
                  </p:ext>
                </p:extLst>
              </p:nvPr>
            </p:nvGraphicFramePr>
            <p:xfrm>
              <a:off x="2246110" y="474268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69000" t="-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69000" t="-10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69000" t="-2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E3A6B986-3FAE-6D78-406A-729D6DB73E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46185"/>
                  </p:ext>
                </p:extLst>
              </p:nvPr>
            </p:nvGraphicFramePr>
            <p:xfrm>
              <a:off x="2675192" y="5711548"/>
              <a:ext cx="1507616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690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3265080439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E3A6B986-3FAE-6D78-406A-729D6DB73E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46185"/>
                  </p:ext>
                </p:extLst>
              </p:nvPr>
            </p:nvGraphicFramePr>
            <p:xfrm>
              <a:off x="2675192" y="5711548"/>
              <a:ext cx="1507616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690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3265080439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r="-303333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31">
            <a:extLst>
              <a:ext uri="{FF2B5EF4-FFF2-40B4-BE49-F238E27FC236}">
                <a16:creationId xmlns:a16="http://schemas.microsoft.com/office/drawing/2014/main" id="{99E3021C-366E-D6CE-EFA7-88536A91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19719"/>
              </p:ext>
            </p:extLst>
          </p:nvPr>
        </p:nvGraphicFramePr>
        <p:xfrm>
          <a:off x="4649076" y="3640262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81">
                <a:extLst>
                  <a:ext uri="{FF2B5EF4-FFF2-40B4-BE49-F238E27FC236}">
                    <a16:creationId xmlns:a16="http://schemas.microsoft.com/office/drawing/2014/main" id="{B28E78DE-C9F8-ECC7-7024-4C8EA2E0CC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541803"/>
                  </p:ext>
                </p:extLst>
              </p:nvPr>
            </p:nvGraphicFramePr>
            <p:xfrm>
              <a:off x="4545427" y="4723925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17×24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(10+7)(20+4)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408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81">
                <a:extLst>
                  <a:ext uri="{FF2B5EF4-FFF2-40B4-BE49-F238E27FC236}">
                    <a16:creationId xmlns:a16="http://schemas.microsoft.com/office/drawing/2014/main" id="{B28E78DE-C9F8-ECC7-7024-4C8EA2E0CC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541803"/>
                  </p:ext>
                </p:extLst>
              </p:nvPr>
            </p:nvGraphicFramePr>
            <p:xfrm>
              <a:off x="4545427" y="4723925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69000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69000" t="-1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69000" t="-2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83">
                <a:extLst>
                  <a:ext uri="{FF2B5EF4-FFF2-40B4-BE49-F238E27FC236}">
                    <a16:creationId xmlns:a16="http://schemas.microsoft.com/office/drawing/2014/main" id="{BCD0D142-D98C-BBDB-80CA-18F7FC8CC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730"/>
                  </p:ext>
                </p:extLst>
              </p:nvPr>
            </p:nvGraphicFramePr>
            <p:xfrm>
              <a:off x="4974508" y="5701929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83">
                <a:extLst>
                  <a:ext uri="{FF2B5EF4-FFF2-40B4-BE49-F238E27FC236}">
                    <a16:creationId xmlns:a16="http://schemas.microsoft.com/office/drawing/2014/main" id="{BCD0D142-D98C-BBDB-80CA-18F7FC8CC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730"/>
                  </p:ext>
                </p:extLst>
              </p:nvPr>
            </p:nvGraphicFramePr>
            <p:xfrm>
              <a:off x="4974508" y="5701929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r="-2025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Table 31">
            <a:extLst>
              <a:ext uri="{FF2B5EF4-FFF2-40B4-BE49-F238E27FC236}">
                <a16:creationId xmlns:a16="http://schemas.microsoft.com/office/drawing/2014/main" id="{05AD4950-C42A-6BE5-7861-860A0BF6A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072511"/>
              </p:ext>
            </p:extLst>
          </p:nvPr>
        </p:nvGraphicFramePr>
        <p:xfrm>
          <a:off x="54290" y="6787985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81">
                <a:extLst>
                  <a:ext uri="{FF2B5EF4-FFF2-40B4-BE49-F238E27FC236}">
                    <a16:creationId xmlns:a16="http://schemas.microsoft.com/office/drawing/2014/main" id="{73A9DFF5-5673-0DB5-D49F-AF2EEA68AB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6229358"/>
                  </p:ext>
                </p:extLst>
              </p:nvPr>
            </p:nvGraphicFramePr>
            <p:xfrm>
              <a:off x="-49359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11×32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(10+1)(30+2)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352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81">
                <a:extLst>
                  <a:ext uri="{FF2B5EF4-FFF2-40B4-BE49-F238E27FC236}">
                    <a16:creationId xmlns:a16="http://schemas.microsoft.com/office/drawing/2014/main" id="{73A9DFF5-5673-0DB5-D49F-AF2EEA68AB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6229358"/>
                  </p:ext>
                </p:extLst>
              </p:nvPr>
            </p:nvGraphicFramePr>
            <p:xfrm>
              <a:off x="-49359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69000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69000" t="-1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69000" t="-2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83">
                <a:extLst>
                  <a:ext uri="{FF2B5EF4-FFF2-40B4-BE49-F238E27FC236}">
                    <a16:creationId xmlns:a16="http://schemas.microsoft.com/office/drawing/2014/main" id="{3D64BCB2-A4F4-A47F-F685-C8BD08428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2123166"/>
                  </p:ext>
                </p:extLst>
              </p:nvPr>
            </p:nvGraphicFramePr>
            <p:xfrm>
              <a:off x="379722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83">
                <a:extLst>
                  <a:ext uri="{FF2B5EF4-FFF2-40B4-BE49-F238E27FC236}">
                    <a16:creationId xmlns:a16="http://schemas.microsoft.com/office/drawing/2014/main" id="{3D64BCB2-A4F4-A47F-F685-C8BD084280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2123166"/>
                  </p:ext>
                </p:extLst>
              </p:nvPr>
            </p:nvGraphicFramePr>
            <p:xfrm>
              <a:off x="379722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r="-2025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" name="Table 31">
            <a:extLst>
              <a:ext uri="{FF2B5EF4-FFF2-40B4-BE49-F238E27FC236}">
                <a16:creationId xmlns:a16="http://schemas.microsoft.com/office/drawing/2014/main" id="{16F2A3A6-CA7F-499B-7205-9F7DEA218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643933"/>
              </p:ext>
            </p:extLst>
          </p:nvPr>
        </p:nvGraphicFramePr>
        <p:xfrm>
          <a:off x="2394145" y="6787985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81">
                <a:extLst>
                  <a:ext uri="{FF2B5EF4-FFF2-40B4-BE49-F238E27FC236}">
                    <a16:creationId xmlns:a16="http://schemas.microsoft.com/office/drawing/2014/main" id="{EA298968-9271-86E9-FADF-FBBE0B68E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5507286"/>
                  </p:ext>
                </p:extLst>
              </p:nvPr>
            </p:nvGraphicFramePr>
            <p:xfrm>
              <a:off x="2290496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23×61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(20+3)(60+1)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i="1" dirty="0" smtClean="0">
                                  <a:latin typeface="Cambria Math" panose="02040503050406030204" pitchFamily="18" charset="0"/>
                                </a:rPr>
                                <m:t>1403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81">
                <a:extLst>
                  <a:ext uri="{FF2B5EF4-FFF2-40B4-BE49-F238E27FC236}">
                    <a16:creationId xmlns:a16="http://schemas.microsoft.com/office/drawing/2014/main" id="{EA298968-9271-86E9-FADF-FBBE0B68EE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5507286"/>
                  </p:ext>
                </p:extLst>
              </p:nvPr>
            </p:nvGraphicFramePr>
            <p:xfrm>
              <a:off x="2290496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68000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68000" t="-1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68000" t="-2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28036A49-FFAD-16F5-2D89-216438493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774769"/>
                  </p:ext>
                </p:extLst>
              </p:nvPr>
            </p:nvGraphicFramePr>
            <p:xfrm>
              <a:off x="2719577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28036A49-FFAD-16F5-2D89-216438493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774769"/>
                  </p:ext>
                </p:extLst>
              </p:nvPr>
            </p:nvGraphicFramePr>
            <p:xfrm>
              <a:off x="2719577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" name="Table 31">
            <a:extLst>
              <a:ext uri="{FF2B5EF4-FFF2-40B4-BE49-F238E27FC236}">
                <a16:creationId xmlns:a16="http://schemas.microsoft.com/office/drawing/2014/main" id="{F5C8974F-934C-677B-1C53-2BBA5B170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69"/>
              </p:ext>
            </p:extLst>
          </p:nvPr>
        </p:nvGraphicFramePr>
        <p:xfrm>
          <a:off x="4663549" y="6787985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2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95915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78165">
                  <a:extLst>
                    <a:ext uri="{9D8B030D-6E8A-4147-A177-3AD203B41FA5}">
                      <a16:colId xmlns:a16="http://schemas.microsoft.com/office/drawing/2014/main" val="14680670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1">
                <a:extLst>
                  <a:ext uri="{FF2B5EF4-FFF2-40B4-BE49-F238E27FC236}">
                    <a16:creationId xmlns:a16="http://schemas.microsoft.com/office/drawing/2014/main" id="{FBEF5FF7-B0DD-E04C-1740-C6BFFBE0C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200797"/>
                  </p:ext>
                </p:extLst>
              </p:nvPr>
            </p:nvGraphicFramePr>
            <p:xfrm>
              <a:off x="4559900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12×29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(10+2)(30−1)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348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1">
                <a:extLst>
                  <a:ext uri="{FF2B5EF4-FFF2-40B4-BE49-F238E27FC236}">
                    <a16:creationId xmlns:a16="http://schemas.microsoft.com/office/drawing/2014/main" id="{FBEF5FF7-B0DD-E04C-1740-C6BFFBE0C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4200797"/>
                  </p:ext>
                </p:extLst>
              </p:nvPr>
            </p:nvGraphicFramePr>
            <p:xfrm>
              <a:off x="4559900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68000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68000" t="-1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68000" t="-2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83">
                <a:extLst>
                  <a:ext uri="{FF2B5EF4-FFF2-40B4-BE49-F238E27FC236}">
                    <a16:creationId xmlns:a16="http://schemas.microsoft.com/office/drawing/2014/main" id="{4C9C433C-C338-5A06-E439-16414A572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529468"/>
                  </p:ext>
                </p:extLst>
              </p:nvPr>
            </p:nvGraphicFramePr>
            <p:xfrm>
              <a:off x="4988981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83">
                <a:extLst>
                  <a:ext uri="{FF2B5EF4-FFF2-40B4-BE49-F238E27FC236}">
                    <a16:creationId xmlns:a16="http://schemas.microsoft.com/office/drawing/2014/main" id="{4C9C433C-C338-5A06-E439-16414A572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529468"/>
                  </p:ext>
                </p:extLst>
              </p:nvPr>
            </p:nvGraphicFramePr>
            <p:xfrm>
              <a:off x="4988981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r="-2025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200000" r="-2500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200000" t="-100000" r="-2500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00000" t="-200000" r="-10250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200000" t="-200000" r="-2500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082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6CBE9F-74B5-8389-68DD-8E6781A503D1}"/>
              </a:ext>
            </a:extLst>
          </p:cNvPr>
          <p:cNvGraphicFramePr>
            <a:graphicFrameLocks noGrp="1"/>
          </p:cNvGraphicFramePr>
          <p:nvPr/>
        </p:nvGraphicFramePr>
        <p:xfrm>
          <a:off x="0" y="261611"/>
          <a:ext cx="6858000" cy="964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1928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852529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752793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529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3063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3	</a:t>
            </a:r>
            <a:r>
              <a:rPr lang="en-GB" sz="1100" dirty="0"/>
              <a:t>Calculations with Negatives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0EE1A17-DAB3-9BC2-8AF3-F3F8FFC139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8 × 5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(3+5)(1+4)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0EE1A17-DAB3-9BC2-8AF3-F3F8FFC139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8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4DC06DF9-0C0B-3912-B4B5-76EA7C603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736042"/>
                  </p:ext>
                </p:extLst>
              </p:nvPr>
            </p:nvGraphicFramePr>
            <p:xfrm>
              <a:off x="6691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4DC06DF9-0C0B-3912-B4B5-76EA7C603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736042"/>
                  </p:ext>
                </p:extLst>
              </p:nvPr>
            </p:nvGraphicFramePr>
            <p:xfrm>
              <a:off x="6691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703"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18148CF-A49C-A607-A426-52AAD915F8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65436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8 × 5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(3+5)(6−1)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18148CF-A49C-A607-A426-52AAD915F8C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65436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8000" t="-4167" r="-2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8000" t="-104167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0D0C33F6-A7E2-A63E-AFEB-E53C75C33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415368"/>
                  </p:ext>
                </p:extLst>
              </p:nvPr>
            </p:nvGraphicFramePr>
            <p:xfrm>
              <a:off x="233956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0D0C33F6-A7E2-A63E-AFEB-E53C75C33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5415368"/>
                  </p:ext>
                </p:extLst>
              </p:nvPr>
            </p:nvGraphicFramePr>
            <p:xfrm>
              <a:off x="233956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703"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4167" r="-2703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108696" r="-2703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000" t="-200000" r="-2703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5D28491-E87F-591C-F286-FFFF9CF35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7158245"/>
                  </p:ext>
                </p:extLst>
              </p:nvPr>
            </p:nvGraphicFramePr>
            <p:xfrm>
              <a:off x="4592564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 × 5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(10−2)(2+3)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75D28491-E87F-591C-F286-FFFF9CF35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7158245"/>
                  </p:ext>
                </p:extLst>
              </p:nvPr>
            </p:nvGraphicFramePr>
            <p:xfrm>
              <a:off x="4592564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68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83">
                <a:extLst>
                  <a:ext uri="{FF2B5EF4-FFF2-40B4-BE49-F238E27FC236}">
                    <a16:creationId xmlns:a16="http://schemas.microsoft.com/office/drawing/2014/main" id="{98D8F68C-3866-C9BB-26A2-B2253DED8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015519"/>
                  </p:ext>
                </p:extLst>
              </p:nvPr>
            </p:nvGraphicFramePr>
            <p:xfrm>
              <a:off x="4655666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83">
                <a:extLst>
                  <a:ext uri="{FF2B5EF4-FFF2-40B4-BE49-F238E27FC236}">
                    <a16:creationId xmlns:a16="http://schemas.microsoft.com/office/drawing/2014/main" id="{98D8F68C-3866-C9BB-26A2-B2253DED8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015519"/>
                  </p:ext>
                </p:extLst>
              </p:nvPr>
            </p:nvGraphicFramePr>
            <p:xfrm>
              <a:off x="4655666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200000" r="-1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200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613FF47-4826-3A85-2A42-917BA7B83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5093218"/>
                  </p:ext>
                </p:extLst>
              </p:nvPr>
            </p:nvGraphicFramePr>
            <p:xfrm>
              <a:off x="0" y="224496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 × 9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(10−3)(5+4)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0613FF47-4826-3A85-2A42-917BA7B83E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5093218"/>
                  </p:ext>
                </p:extLst>
              </p:nvPr>
            </p:nvGraphicFramePr>
            <p:xfrm>
              <a:off x="0" y="224496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68000" r="-1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83">
                <a:extLst>
                  <a:ext uri="{FF2B5EF4-FFF2-40B4-BE49-F238E27FC236}">
                    <a16:creationId xmlns:a16="http://schemas.microsoft.com/office/drawing/2014/main" id="{20F806F5-85EE-DC7C-BBC0-7C2BCA76D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014324"/>
                  </p:ext>
                </p:extLst>
              </p:nvPr>
            </p:nvGraphicFramePr>
            <p:xfrm>
              <a:off x="94350" y="303696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83">
                <a:extLst>
                  <a:ext uri="{FF2B5EF4-FFF2-40B4-BE49-F238E27FC236}">
                    <a16:creationId xmlns:a16="http://schemas.microsoft.com/office/drawing/2014/main" id="{20F806F5-85EE-DC7C-BBC0-7C2BCA76D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014324"/>
                  </p:ext>
                </p:extLst>
              </p:nvPr>
            </p:nvGraphicFramePr>
            <p:xfrm>
              <a:off x="94350" y="303696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7297" t="-108696" r="-2703" b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2778" t="-200000" r="-105556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7297" t="-200000" r="-270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39A82CA-0DE2-3482-C5E1-E18E3D4B3A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51426"/>
                  </p:ext>
                </p:extLst>
              </p:nvPr>
            </p:nvGraphicFramePr>
            <p:xfrm>
              <a:off x="2367000" y="226325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 × 9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(4+3)(10−1)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39A82CA-0DE2-3482-C5E1-E18E3D4B3A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751426"/>
                  </p:ext>
                </p:extLst>
              </p:nvPr>
            </p:nvGraphicFramePr>
            <p:xfrm>
              <a:off x="2367000" y="226325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68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283">
                <a:extLst>
                  <a:ext uri="{FF2B5EF4-FFF2-40B4-BE49-F238E27FC236}">
                    <a16:creationId xmlns:a16="http://schemas.microsoft.com/office/drawing/2014/main" id="{8F5D64EA-D0DD-4F52-AA80-D8E830BA6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927357"/>
                  </p:ext>
                </p:extLst>
              </p:nvPr>
            </p:nvGraphicFramePr>
            <p:xfrm>
              <a:off x="2367000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283">
                <a:extLst>
                  <a:ext uri="{FF2B5EF4-FFF2-40B4-BE49-F238E27FC236}">
                    <a16:creationId xmlns:a16="http://schemas.microsoft.com/office/drawing/2014/main" id="{8F5D64EA-D0DD-4F52-AA80-D8E830BA6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927357"/>
                  </p:ext>
                </p:extLst>
              </p:nvPr>
            </p:nvGraphicFramePr>
            <p:xfrm>
              <a:off x="2367000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97297" r="-2703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2778" t="-100000" r="-105556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97297" t="-100000" r="-2703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2778" t="-200000" r="-105556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97297" t="-200000" r="-2703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4861B27-4725-2480-35BB-8343256209E6}"/>
              </a:ext>
            </a:extLst>
          </p:cNvPr>
          <p:cNvGraphicFramePr>
            <a:graphicFrameLocks noGrp="1"/>
          </p:cNvGraphicFramePr>
          <p:nvPr/>
        </p:nvGraphicFramePr>
        <p:xfrm>
          <a:off x="1563734" y="992311"/>
          <a:ext cx="53146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7775971A-33A7-BCCE-E5C6-E02ECAB9C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38203" y="1003595"/>
              <a:ext cx="53146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15468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7775971A-33A7-BCCE-E5C6-E02ECAB9C3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38203" y="1003595"/>
              <a:ext cx="53146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15468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3"/>
                          <a:stretch>
                            <a:fillRect l="-5882" t="-116667" r="-152941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3"/>
                          <a:stretch>
                            <a:fillRect l="-5882" t="-229412" r="-152941" b="-2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5882" t="-311111" r="-152941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l="-5882" t="-411111" r="-15294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E80849D1-E4C9-A649-AE6A-EF8F629060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682335"/>
                  </p:ext>
                </p:extLst>
              </p:nvPr>
            </p:nvGraphicFramePr>
            <p:xfrm>
              <a:off x="6144768" y="1003595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E80849D1-E4C9-A649-AE6A-EF8F629060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4682335"/>
                  </p:ext>
                </p:extLst>
              </p:nvPr>
            </p:nvGraphicFramePr>
            <p:xfrm>
              <a:off x="6144768" y="1003595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t="-229412" r="-140909" b="-2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311111" r="-140909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t="-411111" r="-140909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4B784784-4572-CD35-BC22-080C3F8422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372934"/>
                  </p:ext>
                </p:extLst>
              </p:nvPr>
            </p:nvGraphicFramePr>
            <p:xfrm>
              <a:off x="4620118" y="226325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 × 9</m:t>
                                </m:r>
                              </m:oMath>
                            </m:oMathPara>
                          </a14:m>
                          <a:endParaRPr lang="en-GB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(10−3)(10−1)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4B784784-4572-CD35-BC22-080C3F8422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0372934"/>
                  </p:ext>
                </p:extLst>
              </p:nvPr>
            </p:nvGraphicFramePr>
            <p:xfrm>
              <a:off x="4620118" y="226325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69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69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283">
                <a:extLst>
                  <a:ext uri="{FF2B5EF4-FFF2-40B4-BE49-F238E27FC236}">
                    <a16:creationId xmlns:a16="http://schemas.microsoft.com/office/drawing/2014/main" id="{43E65CB9-12EC-889F-75D0-38C36B0B3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259682"/>
                  </p:ext>
                </p:extLst>
              </p:nvPr>
            </p:nvGraphicFramePr>
            <p:xfrm>
              <a:off x="4655666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283">
                <a:extLst>
                  <a:ext uri="{FF2B5EF4-FFF2-40B4-BE49-F238E27FC236}">
                    <a16:creationId xmlns:a16="http://schemas.microsoft.com/office/drawing/2014/main" id="{43E65CB9-12EC-889F-75D0-38C36B0B3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6259682"/>
                  </p:ext>
                </p:extLst>
              </p:nvPr>
            </p:nvGraphicFramePr>
            <p:xfrm>
              <a:off x="4655666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200000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00000" t="-100000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t="-200000" r="-20000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0000" t="-200000" r="-10000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47">
                <a:extLst>
                  <a:ext uri="{FF2B5EF4-FFF2-40B4-BE49-F238E27FC236}">
                    <a16:creationId xmlns:a16="http://schemas.microsoft.com/office/drawing/2014/main" id="{02FFB2D4-667F-7AEF-8052-EDA60CB5E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2417777"/>
                  </p:ext>
                </p:extLst>
              </p:nvPr>
            </p:nvGraphicFramePr>
            <p:xfrm>
              <a:off x="6144768" y="2978664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47">
                <a:extLst>
                  <a:ext uri="{FF2B5EF4-FFF2-40B4-BE49-F238E27FC236}">
                    <a16:creationId xmlns:a16="http://schemas.microsoft.com/office/drawing/2014/main" id="{02FFB2D4-667F-7AEF-8052-EDA60CB5E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2417777"/>
                  </p:ext>
                </p:extLst>
              </p:nvPr>
            </p:nvGraphicFramePr>
            <p:xfrm>
              <a:off x="6144768" y="2978664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7"/>
                          <a:stretch>
                            <a:fillRect t="-111111" r="-140909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7"/>
                          <a:stretch>
                            <a:fillRect t="-211111" r="-14090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DCFA029F-0B00-FA95-94A5-8883CA1918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3272075"/>
                  </p:ext>
                </p:extLst>
              </p:nvPr>
            </p:nvGraphicFramePr>
            <p:xfrm>
              <a:off x="-28798" y="4171963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 × 6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(5−2)(7−1)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DCFA029F-0B00-FA95-94A5-8883CA1918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3272075"/>
                  </p:ext>
                </p:extLst>
              </p:nvPr>
            </p:nvGraphicFramePr>
            <p:xfrm>
              <a:off x="-28798" y="4171963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68000" t="-4167" r="-2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68000" t="-104167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283">
                <a:extLst>
                  <a:ext uri="{FF2B5EF4-FFF2-40B4-BE49-F238E27FC236}">
                    <a16:creationId xmlns:a16="http://schemas.microsoft.com/office/drawing/2014/main" id="{AEE122DB-9E87-88AD-5F16-617DD7D7D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496275"/>
                  </p:ext>
                </p:extLst>
              </p:nvPr>
            </p:nvGraphicFramePr>
            <p:xfrm>
              <a:off x="94350" y="496395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283">
                <a:extLst>
                  <a:ext uri="{FF2B5EF4-FFF2-40B4-BE49-F238E27FC236}">
                    <a16:creationId xmlns:a16="http://schemas.microsoft.com/office/drawing/2014/main" id="{AEE122DB-9E87-88AD-5F16-617DD7D7D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496275"/>
                  </p:ext>
                </p:extLst>
              </p:nvPr>
            </p:nvGraphicFramePr>
            <p:xfrm>
              <a:off x="94350" y="496395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r="-2000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102778" r="-105556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197297" r="-2703" b="-2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97297" t="-100000" r="-2703" b="-1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200000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102778" t="-200000" r="-105556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EADEFC1F-956C-AC84-7D3F-5BB05DAE4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933710"/>
                  </p:ext>
                </p:extLst>
              </p:nvPr>
            </p:nvGraphicFramePr>
            <p:xfrm>
              <a:off x="2338202" y="4190251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99 × 101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(100−1)(100+1)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EADEFC1F-956C-AC84-7D3F-5BB05DAE4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933710"/>
                  </p:ext>
                </p:extLst>
              </p:nvPr>
            </p:nvGraphicFramePr>
            <p:xfrm>
              <a:off x="2338202" y="4190251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0"/>
                          <a:stretch>
                            <a:fillRect l="-50893" r="-89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0"/>
                          <a:stretch>
                            <a:fillRect l="-50893" t="-104167" r="-89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F317FE19-58CD-1255-FEDA-6486591824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81420"/>
                  </p:ext>
                </p:extLst>
              </p:nvPr>
            </p:nvGraphicFramePr>
            <p:xfrm>
              <a:off x="2367000" y="50371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F317FE19-58CD-1255-FEDA-6486591824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981420"/>
                  </p:ext>
                </p:extLst>
              </p:nvPr>
            </p:nvGraphicFramePr>
            <p:xfrm>
              <a:off x="2367000" y="50371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02778" t="-200000" r="-105556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197297" t="-200000" r="-270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6" name="Table 255">
                <a:extLst>
                  <a:ext uri="{FF2B5EF4-FFF2-40B4-BE49-F238E27FC236}">
                    <a16:creationId xmlns:a16="http://schemas.microsoft.com/office/drawing/2014/main" id="{22E05AD5-0991-D915-7C3D-0F97648FE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538164"/>
                  </p:ext>
                </p:extLst>
              </p:nvPr>
            </p:nvGraphicFramePr>
            <p:xfrm>
              <a:off x="4636012" y="419664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98 × 102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(100−2)(100+2)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6" name="Table 255">
                <a:extLst>
                  <a:ext uri="{FF2B5EF4-FFF2-40B4-BE49-F238E27FC236}">
                    <a16:creationId xmlns:a16="http://schemas.microsoft.com/office/drawing/2014/main" id="{22E05AD5-0991-D915-7C3D-0F97648FE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4538164"/>
                  </p:ext>
                </p:extLst>
              </p:nvPr>
            </p:nvGraphicFramePr>
            <p:xfrm>
              <a:off x="4636012" y="419664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2"/>
                          <a:stretch>
                            <a:fillRect l="-50893" t="-4167" r="-89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2"/>
                          <a:stretch>
                            <a:fillRect l="-50893" t="-104167" r="-89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7E40351A-E33A-7683-5C04-0058550DFB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6316306"/>
                  </p:ext>
                </p:extLst>
              </p:nvPr>
            </p:nvGraphicFramePr>
            <p:xfrm>
              <a:off x="4655666" y="50435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  <a:endParaRPr lang="en-GB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7E40351A-E33A-7683-5C04-0058550DFB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6316306"/>
                  </p:ext>
                </p:extLst>
              </p:nvPr>
            </p:nvGraphicFramePr>
            <p:xfrm>
              <a:off x="4655666" y="50435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  <a:endParaRPr lang="en-GB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00000" t="-200000" r="-1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00000" t="-200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8" name="Table 47">
                <a:extLst>
                  <a:ext uri="{FF2B5EF4-FFF2-40B4-BE49-F238E27FC236}">
                    <a16:creationId xmlns:a16="http://schemas.microsoft.com/office/drawing/2014/main" id="{F9FD2D63-1113-C57E-0C22-EED1EE727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5260356"/>
                  </p:ext>
                </p:extLst>
              </p:nvPr>
            </p:nvGraphicFramePr>
            <p:xfrm>
              <a:off x="6144768" y="4909499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9996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8" name="Table 47">
                <a:extLst>
                  <a:ext uri="{FF2B5EF4-FFF2-40B4-BE49-F238E27FC236}">
                    <a16:creationId xmlns:a16="http://schemas.microsoft.com/office/drawing/2014/main" id="{F9FD2D63-1113-C57E-0C22-EED1EE727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5260356"/>
                  </p:ext>
                </p:extLst>
              </p:nvPr>
            </p:nvGraphicFramePr>
            <p:xfrm>
              <a:off x="6144768" y="4909499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4"/>
                          <a:stretch>
                            <a:fillRect t="-211111" r="-14090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t="-311111" r="-140909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9996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9" name="Table 258">
                <a:extLst>
                  <a:ext uri="{FF2B5EF4-FFF2-40B4-BE49-F238E27FC236}">
                    <a16:creationId xmlns:a16="http://schemas.microsoft.com/office/drawing/2014/main" id="{56B42732-ADBA-7773-D95C-DF184DA3A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866775"/>
                  </p:ext>
                </p:extLst>
              </p:nvPr>
            </p:nvGraphicFramePr>
            <p:xfrm>
              <a:off x="0" y="6126462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303 × 99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(300+3)(100−1)</m:t>
                              </m:r>
                            </m:oMath>
                          </a14:m>
                          <a:r>
                            <a:rPr lang="en-GB" sz="11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9" name="Table 258">
                <a:extLst>
                  <a:ext uri="{FF2B5EF4-FFF2-40B4-BE49-F238E27FC236}">
                    <a16:creationId xmlns:a16="http://schemas.microsoft.com/office/drawing/2014/main" id="{56B42732-ADBA-7773-D95C-DF184DA3A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866775"/>
                  </p:ext>
                </p:extLst>
              </p:nvPr>
            </p:nvGraphicFramePr>
            <p:xfrm>
              <a:off x="0" y="6126462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5"/>
                          <a:stretch>
                            <a:fillRect l="-68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5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0" name="Table 283">
                <a:extLst>
                  <a:ext uri="{FF2B5EF4-FFF2-40B4-BE49-F238E27FC236}">
                    <a16:creationId xmlns:a16="http://schemas.microsoft.com/office/drawing/2014/main" id="{349FAFD1-9E2B-C573-33F2-F7FC20E10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740195"/>
                  </p:ext>
                </p:extLst>
              </p:nvPr>
            </p:nvGraphicFramePr>
            <p:xfrm>
              <a:off x="94350" y="6918456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−300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0" name="Table 283">
                <a:extLst>
                  <a:ext uri="{FF2B5EF4-FFF2-40B4-BE49-F238E27FC236}">
                    <a16:creationId xmlns:a16="http://schemas.microsoft.com/office/drawing/2014/main" id="{349FAFD1-9E2B-C573-33F2-F7FC20E10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740195"/>
                  </p:ext>
                </p:extLst>
              </p:nvPr>
            </p:nvGraphicFramePr>
            <p:xfrm>
              <a:off x="94350" y="6918456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97297" r="-2703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7297" t="-100000" r="-2703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7297" t="-200000" r="-2703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2" name="Table 261">
                <a:extLst>
                  <a:ext uri="{FF2B5EF4-FFF2-40B4-BE49-F238E27FC236}">
                    <a16:creationId xmlns:a16="http://schemas.microsoft.com/office/drawing/2014/main" id="{4E0DB622-89E2-70D8-8614-A1EB0241F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121724"/>
                  </p:ext>
                </p:extLst>
              </p:nvPr>
            </p:nvGraphicFramePr>
            <p:xfrm>
              <a:off x="2367000" y="6145315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39 × 18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(40−1)(20−2)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2" name="Table 261">
                <a:extLst>
                  <a:ext uri="{FF2B5EF4-FFF2-40B4-BE49-F238E27FC236}">
                    <a16:creationId xmlns:a16="http://schemas.microsoft.com/office/drawing/2014/main" id="{4E0DB622-89E2-70D8-8614-A1EB0241F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121724"/>
                  </p:ext>
                </p:extLst>
              </p:nvPr>
            </p:nvGraphicFramePr>
            <p:xfrm>
              <a:off x="2367000" y="6145315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7"/>
                          <a:stretch>
                            <a:fillRect l="-68000" r="-1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7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3" name="Table 283">
                <a:extLst>
                  <a:ext uri="{FF2B5EF4-FFF2-40B4-BE49-F238E27FC236}">
                    <a16:creationId xmlns:a16="http://schemas.microsoft.com/office/drawing/2014/main" id="{2A00184F-1132-08E0-C2D4-DD153D451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748818"/>
                  </p:ext>
                </p:extLst>
              </p:nvPr>
            </p:nvGraphicFramePr>
            <p:xfrm>
              <a:off x="2367000" y="69373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3" name="Table 283">
                <a:extLst>
                  <a:ext uri="{FF2B5EF4-FFF2-40B4-BE49-F238E27FC236}">
                    <a16:creationId xmlns:a16="http://schemas.microsoft.com/office/drawing/2014/main" id="{2A00184F-1132-08E0-C2D4-DD153D451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748818"/>
                  </p:ext>
                </p:extLst>
              </p:nvPr>
            </p:nvGraphicFramePr>
            <p:xfrm>
              <a:off x="2367000" y="69373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197297" t="-4167" r="-270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97297" t="-108696" r="-2703" b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02778" t="-200000" r="-105556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97297" t="-200000" r="-270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5" name="Table 264">
                <a:extLst>
                  <a:ext uri="{FF2B5EF4-FFF2-40B4-BE49-F238E27FC236}">
                    <a16:creationId xmlns:a16="http://schemas.microsoft.com/office/drawing/2014/main" id="{F230B4EB-21BE-5A77-419E-DF9C34EA79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998243"/>
                  </p:ext>
                </p:extLst>
              </p:nvPr>
            </p:nvGraphicFramePr>
            <p:xfrm>
              <a:off x="4620118" y="6151710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28 × 13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(30−2)(10+3)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5" name="Table 264">
                <a:extLst>
                  <a:ext uri="{FF2B5EF4-FFF2-40B4-BE49-F238E27FC236}">
                    <a16:creationId xmlns:a16="http://schemas.microsoft.com/office/drawing/2014/main" id="{F230B4EB-21BE-5A77-419E-DF9C34EA79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9998243"/>
                  </p:ext>
                </p:extLst>
              </p:nvPr>
            </p:nvGraphicFramePr>
            <p:xfrm>
              <a:off x="4620118" y="6151710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9"/>
                          <a:stretch>
                            <a:fillRect l="-69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9"/>
                          <a:stretch>
                            <a:fillRect l="-69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1C15142A-DF4A-88B8-4B47-AC7ED37F1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001905"/>
                  </p:ext>
                </p:extLst>
              </p:nvPr>
            </p:nvGraphicFramePr>
            <p:xfrm>
              <a:off x="4655666" y="69437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1C15142A-DF4A-88B8-4B47-AC7ED37F1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001905"/>
                  </p:ext>
                </p:extLst>
              </p:nvPr>
            </p:nvGraphicFramePr>
            <p:xfrm>
              <a:off x="4655666" y="69437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t="-100000" r="-200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0000" t="-100000" r="-100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200000" t="-100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0000" t="-200000" r="-1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200000" t="-200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7" name="Table 47">
                <a:extLst>
                  <a:ext uri="{FF2B5EF4-FFF2-40B4-BE49-F238E27FC236}">
                    <a16:creationId xmlns:a16="http://schemas.microsoft.com/office/drawing/2014/main" id="{1E06E9E9-4447-E213-3CCC-DED097466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3221897"/>
                  </p:ext>
                </p:extLst>
              </p:nvPr>
            </p:nvGraphicFramePr>
            <p:xfrm>
              <a:off x="6144768" y="6840334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364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7" name="Table 47">
                <a:extLst>
                  <a:ext uri="{FF2B5EF4-FFF2-40B4-BE49-F238E27FC236}">
                    <a16:creationId xmlns:a16="http://schemas.microsoft.com/office/drawing/2014/main" id="{1E06E9E9-4447-E213-3CCC-DED097466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3221897"/>
                  </p:ext>
                </p:extLst>
              </p:nvPr>
            </p:nvGraphicFramePr>
            <p:xfrm>
              <a:off x="6144768" y="6840334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1"/>
                          <a:stretch>
                            <a:fillRect t="-211111" r="-14090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t="-311111" r="-140909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364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8" name="Table 267">
                <a:extLst>
                  <a:ext uri="{FF2B5EF4-FFF2-40B4-BE49-F238E27FC236}">
                    <a16:creationId xmlns:a16="http://schemas.microsoft.com/office/drawing/2014/main" id="{15EBB635-02D8-DB2A-76DB-8D1BC67E5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098160"/>
                  </p:ext>
                </p:extLst>
              </p:nvPr>
            </p:nvGraphicFramePr>
            <p:xfrm>
              <a:off x="4636012" y="8038049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19 × 7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(20−1)(10−3)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8" name="Table 267">
                <a:extLst>
                  <a:ext uri="{FF2B5EF4-FFF2-40B4-BE49-F238E27FC236}">
                    <a16:creationId xmlns:a16="http://schemas.microsoft.com/office/drawing/2014/main" id="{15EBB635-02D8-DB2A-76DB-8D1BC67E54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9098160"/>
                  </p:ext>
                </p:extLst>
              </p:nvPr>
            </p:nvGraphicFramePr>
            <p:xfrm>
              <a:off x="4636012" y="8038049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2"/>
                          <a:stretch>
                            <a:fillRect l="-69000" r="-1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2"/>
                          <a:stretch>
                            <a:fillRect l="-69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9" name="Table 283">
                <a:extLst>
                  <a:ext uri="{FF2B5EF4-FFF2-40B4-BE49-F238E27FC236}">
                    <a16:creationId xmlns:a16="http://schemas.microsoft.com/office/drawing/2014/main" id="{71BA50B0-2960-AE5C-55C6-78690D713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590698"/>
                  </p:ext>
                </p:extLst>
              </p:nvPr>
            </p:nvGraphicFramePr>
            <p:xfrm>
              <a:off x="4655666" y="8830043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9" name="Table 283">
                <a:extLst>
                  <a:ext uri="{FF2B5EF4-FFF2-40B4-BE49-F238E27FC236}">
                    <a16:creationId xmlns:a16="http://schemas.microsoft.com/office/drawing/2014/main" id="{71BA50B0-2960-AE5C-55C6-78690D713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590698"/>
                  </p:ext>
                </p:extLst>
              </p:nvPr>
            </p:nvGraphicFramePr>
            <p:xfrm>
              <a:off x="4655666" y="8830043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l="-200000" t="-4167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100000" t="-108696" r="-100000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200000" t="-108696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t="-200000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100000" t="-200000" r="-1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0" name="Table 47">
                <a:extLst>
                  <a:ext uri="{FF2B5EF4-FFF2-40B4-BE49-F238E27FC236}">
                    <a16:creationId xmlns:a16="http://schemas.microsoft.com/office/drawing/2014/main" id="{1B484321-EB4A-B14B-03FC-B748C0699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023545"/>
                  </p:ext>
                </p:extLst>
              </p:nvPr>
            </p:nvGraphicFramePr>
            <p:xfrm>
              <a:off x="6163056" y="8771169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0" name="Table 47">
                <a:extLst>
                  <a:ext uri="{FF2B5EF4-FFF2-40B4-BE49-F238E27FC236}">
                    <a16:creationId xmlns:a16="http://schemas.microsoft.com/office/drawing/2014/main" id="{1B484321-EB4A-B14B-03FC-B748C0699B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023545"/>
                  </p:ext>
                </p:extLst>
              </p:nvPr>
            </p:nvGraphicFramePr>
            <p:xfrm>
              <a:off x="6163056" y="8771169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4"/>
                          <a:stretch>
                            <a:fillRect t="-111111" r="-152381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4"/>
                          <a:stretch>
                            <a:fillRect t="-211111" r="-152381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1" name="Table 270">
                <a:extLst>
                  <a:ext uri="{FF2B5EF4-FFF2-40B4-BE49-F238E27FC236}">
                    <a16:creationId xmlns:a16="http://schemas.microsoft.com/office/drawing/2014/main" id="{E061FF96-6146-02F2-D6DC-34C7233C50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0074"/>
                  </p:ext>
                </p:extLst>
              </p:nvPr>
            </p:nvGraphicFramePr>
            <p:xfrm>
              <a:off x="2367000" y="805051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 × 7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(5+2)(8−1)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1" name="Table 270">
                <a:extLst>
                  <a:ext uri="{FF2B5EF4-FFF2-40B4-BE49-F238E27FC236}">
                    <a16:creationId xmlns:a16="http://schemas.microsoft.com/office/drawing/2014/main" id="{E061FF96-6146-02F2-D6DC-34C7233C50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40074"/>
                  </p:ext>
                </p:extLst>
              </p:nvPr>
            </p:nvGraphicFramePr>
            <p:xfrm>
              <a:off x="2367000" y="805051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5"/>
                          <a:stretch>
                            <a:fillRect l="-68000" r="-1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5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2" name="Table 283">
                <a:extLst>
                  <a:ext uri="{FF2B5EF4-FFF2-40B4-BE49-F238E27FC236}">
                    <a16:creationId xmlns:a16="http://schemas.microsoft.com/office/drawing/2014/main" id="{3F98B40C-D56A-B2B6-DE54-ABF410727E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170139"/>
                  </p:ext>
                </p:extLst>
              </p:nvPr>
            </p:nvGraphicFramePr>
            <p:xfrm>
              <a:off x="236700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2" name="Table 283">
                <a:extLst>
                  <a:ext uri="{FF2B5EF4-FFF2-40B4-BE49-F238E27FC236}">
                    <a16:creationId xmlns:a16="http://schemas.microsoft.com/office/drawing/2014/main" id="{3F98B40C-D56A-B2B6-DE54-ABF410727E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6170139"/>
                  </p:ext>
                </p:extLst>
              </p:nvPr>
            </p:nvGraphicFramePr>
            <p:xfrm>
              <a:off x="236700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6"/>
                          <a:stretch>
                            <a:fillRect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6"/>
                          <a:stretch>
                            <a:fillRect l="-197297" t="-4167" r="-2703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l="-197297" t="-108696" r="-2703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t="-200000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l="-197297" t="-200000" r="-2703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4" name="Table 273">
                <a:extLst>
                  <a:ext uri="{FF2B5EF4-FFF2-40B4-BE49-F238E27FC236}">
                    <a16:creationId xmlns:a16="http://schemas.microsoft.com/office/drawing/2014/main" id="{94CD9303-AC53-610C-AEB3-EF2B84537C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313510"/>
                  </p:ext>
                </p:extLst>
              </p:nvPr>
            </p:nvGraphicFramePr>
            <p:xfrm>
              <a:off x="69425" y="805051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 × 7</m:t>
                              </m:r>
                            </m:oMath>
                          </a14:m>
                          <a:r>
                            <a:rPr lang="en-GB" sz="12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(4+3)(5+2)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4" name="Table 273">
                <a:extLst>
                  <a:ext uri="{FF2B5EF4-FFF2-40B4-BE49-F238E27FC236}">
                    <a16:creationId xmlns:a16="http://schemas.microsoft.com/office/drawing/2014/main" id="{94CD9303-AC53-610C-AEB3-EF2B84537C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7313510"/>
                  </p:ext>
                </p:extLst>
              </p:nvPr>
            </p:nvGraphicFramePr>
            <p:xfrm>
              <a:off x="69425" y="805051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7"/>
                          <a:stretch>
                            <a:fillRect l="-68000" r="-1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7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E4828CCD-B81C-4FB3-88C5-FB953F0F08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5878245"/>
                  </p:ext>
                </p:extLst>
              </p:nvPr>
            </p:nvGraphicFramePr>
            <p:xfrm>
              <a:off x="9435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E4828CCD-B81C-4FB3-88C5-FB953F0F08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5878245"/>
                  </p:ext>
                </p:extLst>
              </p:nvPr>
            </p:nvGraphicFramePr>
            <p:xfrm>
              <a:off x="9435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8"/>
                          <a:stretch>
                            <a:fillRect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7" name="Table 47">
                <a:extLst>
                  <a:ext uri="{FF2B5EF4-FFF2-40B4-BE49-F238E27FC236}">
                    <a16:creationId xmlns:a16="http://schemas.microsoft.com/office/drawing/2014/main" id="{29CA973A-48E7-A0D4-A4F7-F9BE080388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891841"/>
                  </p:ext>
                </p:extLst>
              </p:nvPr>
            </p:nvGraphicFramePr>
            <p:xfrm>
              <a:off x="3872391" y="2942088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7" name="Table 47">
                <a:extLst>
                  <a:ext uri="{FF2B5EF4-FFF2-40B4-BE49-F238E27FC236}">
                    <a16:creationId xmlns:a16="http://schemas.microsoft.com/office/drawing/2014/main" id="{29CA973A-48E7-A0D4-A4F7-F9BE080388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891841"/>
                  </p:ext>
                </p:extLst>
              </p:nvPr>
            </p:nvGraphicFramePr>
            <p:xfrm>
              <a:off x="3872391" y="2942088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9"/>
                          <a:stretch>
                            <a:fillRect t="-211111" r="-145455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9"/>
                          <a:stretch>
                            <a:fillRect t="-311111" r="-14545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8" name="Table 47">
                <a:extLst>
                  <a:ext uri="{FF2B5EF4-FFF2-40B4-BE49-F238E27FC236}">
                    <a16:creationId xmlns:a16="http://schemas.microsoft.com/office/drawing/2014/main" id="{CFDB21B8-C94A-CACB-B903-0E76A05A87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0630115"/>
                  </p:ext>
                </p:extLst>
              </p:nvPr>
            </p:nvGraphicFramePr>
            <p:xfrm>
              <a:off x="3872391" y="4885115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9999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8" name="Table 47">
                <a:extLst>
                  <a:ext uri="{FF2B5EF4-FFF2-40B4-BE49-F238E27FC236}">
                    <a16:creationId xmlns:a16="http://schemas.microsoft.com/office/drawing/2014/main" id="{CFDB21B8-C94A-CACB-B903-0E76A05A87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0630115"/>
                  </p:ext>
                </p:extLst>
              </p:nvPr>
            </p:nvGraphicFramePr>
            <p:xfrm>
              <a:off x="3872391" y="4885115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0"/>
                          <a:stretch>
                            <a:fillRect t="-211111" r="-145455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t="-311111" r="-145455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9999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9" name="Table 47">
                <a:extLst>
                  <a:ext uri="{FF2B5EF4-FFF2-40B4-BE49-F238E27FC236}">
                    <a16:creationId xmlns:a16="http://schemas.microsoft.com/office/drawing/2014/main" id="{38BBE763-C2DE-027B-A04E-42FF2A31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6073650"/>
                  </p:ext>
                </p:extLst>
              </p:nvPr>
            </p:nvGraphicFramePr>
            <p:xfrm>
              <a:off x="3872391" y="6828142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9" name="Table 47">
                <a:extLst>
                  <a:ext uri="{FF2B5EF4-FFF2-40B4-BE49-F238E27FC236}">
                    <a16:creationId xmlns:a16="http://schemas.microsoft.com/office/drawing/2014/main" id="{38BBE763-C2DE-027B-A04E-42FF2A3121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6073650"/>
                  </p:ext>
                </p:extLst>
              </p:nvPr>
            </p:nvGraphicFramePr>
            <p:xfrm>
              <a:off x="3872391" y="6828142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1"/>
                          <a:stretch>
                            <a:fillRect t="-111111" r="-145455" b="-3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1"/>
                          <a:stretch>
                            <a:fillRect t="-211111" r="-145455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0" name="Table 47">
                <a:extLst>
                  <a:ext uri="{FF2B5EF4-FFF2-40B4-BE49-F238E27FC236}">
                    <a16:creationId xmlns:a16="http://schemas.microsoft.com/office/drawing/2014/main" id="{CAB805AA-51FD-EB00-70F1-A0022A0D3D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555646"/>
                  </p:ext>
                </p:extLst>
              </p:nvPr>
            </p:nvGraphicFramePr>
            <p:xfrm>
              <a:off x="3871054" y="8771169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0" name="Table 47">
                <a:extLst>
                  <a:ext uri="{FF2B5EF4-FFF2-40B4-BE49-F238E27FC236}">
                    <a16:creationId xmlns:a16="http://schemas.microsoft.com/office/drawing/2014/main" id="{CAB805AA-51FD-EB00-70F1-A0022A0D3D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555646"/>
                  </p:ext>
                </p:extLst>
              </p:nvPr>
            </p:nvGraphicFramePr>
            <p:xfrm>
              <a:off x="3871054" y="8771169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2"/>
                          <a:stretch>
                            <a:fillRect t="-211111" r="-14090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2"/>
                          <a:stretch>
                            <a:fillRect t="-311111" r="-140909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1" name="Table 47">
                <a:extLst>
                  <a:ext uri="{FF2B5EF4-FFF2-40B4-BE49-F238E27FC236}">
                    <a16:creationId xmlns:a16="http://schemas.microsoft.com/office/drawing/2014/main" id="{6C88EEE5-1AAE-B262-6ED6-0F03568683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235571"/>
                  </p:ext>
                </p:extLst>
              </p:nvPr>
            </p:nvGraphicFramePr>
            <p:xfrm>
              <a:off x="1597340" y="2930804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1" name="Table 47">
                <a:extLst>
                  <a:ext uri="{FF2B5EF4-FFF2-40B4-BE49-F238E27FC236}">
                    <a16:creationId xmlns:a16="http://schemas.microsoft.com/office/drawing/2014/main" id="{6C88EEE5-1AAE-B262-6ED6-0F03568683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235571"/>
                  </p:ext>
                </p:extLst>
              </p:nvPr>
            </p:nvGraphicFramePr>
            <p:xfrm>
              <a:off x="1597340" y="2930804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3"/>
                          <a:stretch>
                            <a:fillRect t="-211111" r="-14090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3"/>
                          <a:stretch>
                            <a:fillRect t="-311111" r="-140909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2" name="Table 47">
                <a:extLst>
                  <a:ext uri="{FF2B5EF4-FFF2-40B4-BE49-F238E27FC236}">
                    <a16:creationId xmlns:a16="http://schemas.microsoft.com/office/drawing/2014/main" id="{4EA8BB3E-93BC-6E77-4BC0-A824E36EA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895799"/>
                  </p:ext>
                </p:extLst>
              </p:nvPr>
            </p:nvGraphicFramePr>
            <p:xfrm>
              <a:off x="1597340" y="4877592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2" name="Table 47">
                <a:extLst>
                  <a:ext uri="{FF2B5EF4-FFF2-40B4-BE49-F238E27FC236}">
                    <a16:creationId xmlns:a16="http://schemas.microsoft.com/office/drawing/2014/main" id="{4EA8BB3E-93BC-6E77-4BC0-A824E36EA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895799"/>
                  </p:ext>
                </p:extLst>
              </p:nvPr>
            </p:nvGraphicFramePr>
            <p:xfrm>
              <a:off x="1597340" y="4877592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4"/>
                          <a:stretch>
                            <a:fillRect t="-111111" r="-140909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4"/>
                          <a:stretch>
                            <a:fillRect t="-223529" r="-140909" b="-2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4" name="Table 47">
                <a:extLst>
                  <a:ext uri="{FF2B5EF4-FFF2-40B4-BE49-F238E27FC236}">
                    <a16:creationId xmlns:a16="http://schemas.microsoft.com/office/drawing/2014/main" id="{F55E682F-2D80-4D40-C84D-B4609919E9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625732"/>
                  </p:ext>
                </p:extLst>
              </p:nvPr>
            </p:nvGraphicFramePr>
            <p:xfrm>
              <a:off x="1597340" y="6824380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30000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</a:t>
                          </a: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29997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30298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4" name="Table 47">
                <a:extLst>
                  <a:ext uri="{FF2B5EF4-FFF2-40B4-BE49-F238E27FC236}">
                    <a16:creationId xmlns:a16="http://schemas.microsoft.com/office/drawing/2014/main" id="{F55E682F-2D80-4D40-C84D-B4609919E9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5625732"/>
                  </p:ext>
                </p:extLst>
              </p:nvPr>
            </p:nvGraphicFramePr>
            <p:xfrm>
              <a:off x="1597340" y="6824380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30000</a:t>
                          </a: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5"/>
                          <a:stretch>
                            <a:fillRect t="-223529" r="-140909" b="-2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5"/>
                          <a:stretch>
                            <a:fillRect t="-305556" r="-140909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= </a:t>
                          </a:r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29997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30298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5" name="Table 47">
            <a:extLst>
              <a:ext uri="{FF2B5EF4-FFF2-40B4-BE49-F238E27FC236}">
                <a16:creationId xmlns:a16="http://schemas.microsoft.com/office/drawing/2014/main" id="{2F5A6107-A1F0-8AD3-8CF7-17CAA1F4B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81599"/>
              </p:ext>
            </p:extLst>
          </p:nvPr>
        </p:nvGraphicFramePr>
        <p:xfrm>
          <a:off x="1579052" y="8771169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07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6CBE9F-74B5-8389-68DD-8E6781A503D1}"/>
              </a:ext>
            </a:extLst>
          </p:cNvPr>
          <p:cNvGraphicFramePr>
            <a:graphicFrameLocks noGrp="1"/>
          </p:cNvGraphicFramePr>
          <p:nvPr/>
        </p:nvGraphicFramePr>
        <p:xfrm>
          <a:off x="223114" y="343907"/>
          <a:ext cx="6411774" cy="3816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258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137258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137258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756007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756007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85252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75279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6364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4	</a:t>
            </a:r>
            <a:r>
              <a:rPr lang="en-GB" sz="1100" dirty="0"/>
              <a:t>Fill in the gaps and group the grids that show the same overall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2489C2C9-457E-531E-C512-8C77A56ADC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312140"/>
                  </p:ext>
                </p:extLst>
              </p:nvPr>
            </p:nvGraphicFramePr>
            <p:xfrm>
              <a:off x="223114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47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2489C2C9-457E-531E-C512-8C77A56ADC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312140"/>
                  </p:ext>
                </p:extLst>
              </p:nvPr>
            </p:nvGraphicFramePr>
            <p:xfrm>
              <a:off x="223114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971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77" t="-86957" r="-877" b="-1217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5C356B1A-D97F-B66B-1EA4-51E05C9DF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354251"/>
                  </p:ext>
                </p:extLst>
              </p:nvPr>
            </p:nvGraphicFramePr>
            <p:xfrm>
              <a:off x="5199280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47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5C356B1A-D97F-B66B-1EA4-51E05C9DF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354251"/>
                  </p:ext>
                </p:extLst>
              </p:nvPr>
            </p:nvGraphicFramePr>
            <p:xfrm>
              <a:off x="5199280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971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77" t="-86957" r="-877" b="-1217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A8D9E154-CE84-0B9C-F1F1-BA3FE28488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0808495"/>
                  </p:ext>
                </p:extLst>
              </p:nvPr>
            </p:nvGraphicFramePr>
            <p:xfrm>
              <a:off x="1881836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47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A8D9E154-CE84-0B9C-F1F1-BA3FE28488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0808495"/>
                  </p:ext>
                </p:extLst>
              </p:nvPr>
            </p:nvGraphicFramePr>
            <p:xfrm>
              <a:off x="1881836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971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877" t="-86957" r="-877" b="-1217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0CA79F5F-CE9D-4A12-758D-A51347219C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576167"/>
                  </p:ext>
                </p:extLst>
              </p:nvPr>
            </p:nvGraphicFramePr>
            <p:xfrm>
              <a:off x="3540558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GB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47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3">
                <a:extLst>
                  <a:ext uri="{FF2B5EF4-FFF2-40B4-BE49-F238E27FC236}">
                    <a16:creationId xmlns:a16="http://schemas.microsoft.com/office/drawing/2014/main" id="{0CA79F5F-CE9D-4A12-758D-A51347219C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576167"/>
                  </p:ext>
                </p:extLst>
              </p:nvPr>
            </p:nvGraphicFramePr>
            <p:xfrm>
              <a:off x="3540558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971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877" t="-86957" r="-1754" b="-12173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I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B1AA003A-C372-69C1-63EB-51BC8BCAF0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39600"/>
                  </p:ext>
                </p:extLst>
              </p:nvPr>
            </p:nvGraphicFramePr>
            <p:xfrm>
              <a:off x="746686" y="405974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B1AA003A-C372-69C1-63EB-51BC8BCAF0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39600"/>
                  </p:ext>
                </p:extLst>
              </p:nvPr>
            </p:nvGraphicFramePr>
            <p:xfrm>
              <a:off x="746686" y="405974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4348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09091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8D9C100B-AB84-5B8B-23E2-3BC2014AF5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607740"/>
                  </p:ext>
                </p:extLst>
              </p:nvPr>
            </p:nvGraphicFramePr>
            <p:xfrm>
              <a:off x="2941893" y="396830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8D9C100B-AB84-5B8B-23E2-3BC2014AF5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2607740"/>
                  </p:ext>
                </p:extLst>
              </p:nvPr>
            </p:nvGraphicFramePr>
            <p:xfrm>
              <a:off x="2941893" y="396830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9091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96875" t="-9091" r="-3125" b="-1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96875" t="-109091" r="-3125" b="-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283">
                <a:extLst>
                  <a:ext uri="{FF2B5EF4-FFF2-40B4-BE49-F238E27FC236}">
                    <a16:creationId xmlns:a16="http://schemas.microsoft.com/office/drawing/2014/main" id="{EF4F7C7E-6738-AF7A-06EC-7FE6FEABD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988648"/>
                  </p:ext>
                </p:extLst>
              </p:nvPr>
            </p:nvGraphicFramePr>
            <p:xfrm>
              <a:off x="5137100" y="39549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283">
                <a:extLst>
                  <a:ext uri="{FF2B5EF4-FFF2-40B4-BE49-F238E27FC236}">
                    <a16:creationId xmlns:a16="http://schemas.microsoft.com/office/drawing/2014/main" id="{EF4F7C7E-6738-AF7A-06EC-7FE6FEABD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0988648"/>
                  </p:ext>
                </p:extLst>
              </p:nvPr>
            </p:nvGraphicFramePr>
            <p:xfrm>
              <a:off x="5137100" y="39549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4545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3226" t="-4545" r="-106452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96875" t="-4545" r="-3125" b="-1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04545" r="-200000" b="-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96875" t="-104545" r="-3125" b="-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83">
                <a:extLst>
                  <a:ext uri="{FF2B5EF4-FFF2-40B4-BE49-F238E27FC236}">
                    <a16:creationId xmlns:a16="http://schemas.microsoft.com/office/drawing/2014/main" id="{DEA9A9C5-1A07-FFC3-8049-64F558734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676219"/>
                  </p:ext>
                </p:extLst>
              </p:nvPr>
            </p:nvGraphicFramePr>
            <p:xfrm>
              <a:off x="875796" y="1210095"/>
              <a:ext cx="93911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83">
                <a:extLst>
                  <a:ext uri="{FF2B5EF4-FFF2-40B4-BE49-F238E27FC236}">
                    <a16:creationId xmlns:a16="http://schemas.microsoft.com/office/drawing/2014/main" id="{DEA9A9C5-1A07-FFC3-8049-64F558734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0676219"/>
                  </p:ext>
                </p:extLst>
              </p:nvPr>
            </p:nvGraphicFramePr>
            <p:xfrm>
              <a:off x="875796" y="1210095"/>
              <a:ext cx="93911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t="-9091" r="-13750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83">
                <a:extLst>
                  <a:ext uri="{FF2B5EF4-FFF2-40B4-BE49-F238E27FC236}">
                    <a16:creationId xmlns:a16="http://schemas.microsoft.com/office/drawing/2014/main" id="{0109988F-B5A7-AE28-F5C5-0FE0CB8257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76576"/>
                  </p:ext>
                </p:extLst>
              </p:nvPr>
            </p:nvGraphicFramePr>
            <p:xfrm>
              <a:off x="2709082" y="3107192"/>
              <a:ext cx="1662951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4317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83">
                <a:extLst>
                  <a:ext uri="{FF2B5EF4-FFF2-40B4-BE49-F238E27FC236}">
                    <a16:creationId xmlns:a16="http://schemas.microsoft.com/office/drawing/2014/main" id="{0109988F-B5A7-AE28-F5C5-0FE0CB8257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676576"/>
                  </p:ext>
                </p:extLst>
              </p:nvPr>
            </p:nvGraphicFramePr>
            <p:xfrm>
              <a:off x="2709082" y="3107192"/>
              <a:ext cx="1662951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4317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r="-202273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200000" r="-2273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00000" r="-202273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00" t="-100000" r="-102273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0000" t="-100000" r="-2273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200000" r="-202273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00" t="-200000" r="-102273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9935AF7C-24FB-1B1A-93AF-22C5C1809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860160"/>
                  </p:ext>
                </p:extLst>
              </p:nvPr>
            </p:nvGraphicFramePr>
            <p:xfrm>
              <a:off x="4944038" y="198108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9935AF7C-24FB-1B1A-93AF-22C5C1809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860160"/>
                  </p:ext>
                </p:extLst>
              </p:nvPr>
            </p:nvGraphicFramePr>
            <p:xfrm>
              <a:off x="4944038" y="198108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2778" t="-200000" r="-105556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97297" t="-200000" r="-270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83">
                <a:extLst>
                  <a:ext uri="{FF2B5EF4-FFF2-40B4-BE49-F238E27FC236}">
                    <a16:creationId xmlns:a16="http://schemas.microsoft.com/office/drawing/2014/main" id="{C792E82E-0246-C9A3-3527-34511E2F1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6685359"/>
                  </p:ext>
                </p:extLst>
              </p:nvPr>
            </p:nvGraphicFramePr>
            <p:xfrm>
              <a:off x="895475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83">
                <a:extLst>
                  <a:ext uri="{FF2B5EF4-FFF2-40B4-BE49-F238E27FC236}">
                    <a16:creationId xmlns:a16="http://schemas.microsoft.com/office/drawing/2014/main" id="{C792E82E-0246-C9A3-3527-34511E2F1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6685359"/>
                  </p:ext>
                </p:extLst>
              </p:nvPr>
            </p:nvGraphicFramePr>
            <p:xfrm>
              <a:off x="895475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t="-9091" r="-10000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209091" r="-1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0000" t="-209091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53758EC-4119-FC72-C226-95A9BF527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898559"/>
                  </p:ext>
                </p:extLst>
              </p:nvPr>
            </p:nvGraphicFramePr>
            <p:xfrm>
              <a:off x="3141448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53758EC-4119-FC72-C226-95A9BF527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898559"/>
                  </p:ext>
                </p:extLst>
              </p:nvPr>
            </p:nvGraphicFramePr>
            <p:xfrm>
              <a:off x="3141448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t="-9091" r="-10312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209091" r="-103125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0000" t="-209091" r="-312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66182683-1D2F-E73F-DF3D-1AD840946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5344054"/>
                  </p:ext>
                </p:extLst>
              </p:nvPr>
            </p:nvGraphicFramePr>
            <p:xfrm>
              <a:off x="4875008" y="3107192"/>
              <a:ext cx="166295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98516641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66182683-1D2F-E73F-DF3D-1AD840946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5344054"/>
                  </p:ext>
                </p:extLst>
              </p:nvPr>
            </p:nvGraphicFramePr>
            <p:xfrm>
              <a:off x="4875008" y="3107192"/>
              <a:ext cx="166295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98516641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r="-30303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200000" r="-10303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300000" r="-3030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200000" t="-100000" r="-103030" b="-1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00000" r="-30303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0000" t="-200000" r="-203030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300000" t="-200000" r="-3030" b="-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24DF9391-0610-878E-945A-3F8F3C487D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447692"/>
                  </p:ext>
                </p:extLst>
              </p:nvPr>
            </p:nvGraphicFramePr>
            <p:xfrm>
              <a:off x="650155" y="310719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24DF9391-0610-878E-945A-3F8F3C487D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447692"/>
                  </p:ext>
                </p:extLst>
              </p:nvPr>
            </p:nvGraphicFramePr>
            <p:xfrm>
              <a:off x="650155" y="310719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2703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200000" r="-270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5556" t="-100000" r="-1055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00000" t="-100000" r="-270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703" t="-2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5556" t="-200000" r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200000" t="-200000" r="-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9A790A8A-7B4B-7409-6C3F-1CF85A8C7B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422308"/>
                  </p:ext>
                </p:extLst>
              </p:nvPr>
            </p:nvGraphicFramePr>
            <p:xfrm>
              <a:off x="4875008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88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9A790A8A-7B4B-7409-6C3F-1CF85A8C7B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4422308"/>
                  </p:ext>
                </p:extLst>
              </p:nvPr>
            </p:nvGraphicFramePr>
            <p:xfrm>
              <a:off x="4875008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303030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113636" r="-30303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13636" r="-20303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2BC1F94-B0BE-F0A4-F99F-6D0B45D57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842324"/>
                  </p:ext>
                </p:extLst>
              </p:nvPr>
            </p:nvGraphicFramePr>
            <p:xfrm>
              <a:off x="2709082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2BC1F94-B0BE-F0A4-F99F-6D0B45D57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1842324"/>
                  </p:ext>
                </p:extLst>
              </p:nvPr>
            </p:nvGraphicFramePr>
            <p:xfrm>
              <a:off x="2709082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r="-303030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300000" r="-3030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113636" r="-30303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300000" t="-113636" r="-3030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EE4036B-4F17-9C65-DD30-FCFB1DD01BC5}"/>
              </a:ext>
            </a:extLst>
          </p:cNvPr>
          <p:cNvSpPr txBox="1"/>
          <p:nvPr/>
        </p:nvSpPr>
        <p:spPr>
          <a:xfrm>
            <a:off x="0" y="5194545"/>
            <a:ext cx="6651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5	</a:t>
            </a:r>
            <a:r>
              <a:rPr lang="en-GB" sz="1050" dirty="0"/>
              <a:t>Complete this grid in as many ways as possible, writing the calculation each time.</a:t>
            </a:r>
            <a:endParaRPr lang="en-GB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F94CCD40-C1E6-28D3-6994-1AA37D66CC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3114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F94CCD40-C1E6-28D3-6994-1AA37D66CC9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23114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590F74-5D2F-47F9-4E63-765CB637FC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2" y="6092751"/>
                <a:ext cx="143561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6+9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590F74-5D2F-47F9-4E63-765CB637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2" y="6092751"/>
                <a:ext cx="143561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AFCAE1FD-3BE2-2244-D977-FA321B935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31167"/>
                  </p:ext>
                </p:extLst>
              </p:nvPr>
            </p:nvGraphicFramePr>
            <p:xfrm>
              <a:off x="1881836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AFCAE1FD-3BE2-2244-D977-FA321B935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31167"/>
                  </p:ext>
                </p:extLst>
              </p:nvPr>
            </p:nvGraphicFramePr>
            <p:xfrm>
              <a:off x="1881836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l="-2632"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48D3079-5D43-F57C-8867-9F27DEE18C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1834" y="6092751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20+30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48D3079-5D43-F57C-8867-9F27DEE1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34" y="6092751"/>
                <a:ext cx="143560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283">
                <a:extLst>
                  <a:ext uri="{FF2B5EF4-FFF2-40B4-BE49-F238E27FC236}">
                    <a16:creationId xmlns:a16="http://schemas.microsoft.com/office/drawing/2014/main" id="{943B4D1B-3BE7-979F-7A5A-2BEF2B02B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344603"/>
                  </p:ext>
                </p:extLst>
              </p:nvPr>
            </p:nvGraphicFramePr>
            <p:xfrm>
              <a:off x="3540558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283">
                <a:extLst>
                  <a:ext uri="{FF2B5EF4-FFF2-40B4-BE49-F238E27FC236}">
                    <a16:creationId xmlns:a16="http://schemas.microsoft.com/office/drawing/2014/main" id="{943B4D1B-3BE7-979F-7A5A-2BEF2B02B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344603"/>
                  </p:ext>
                </p:extLst>
              </p:nvPr>
            </p:nvGraphicFramePr>
            <p:xfrm>
              <a:off x="3540558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8CECF5-7977-993B-63A2-6DC31A33C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0554" y="6092751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30+60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8CECF5-7977-993B-63A2-6DC31A33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54" y="6092751"/>
                <a:ext cx="1435608" cy="27699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283">
                <a:extLst>
                  <a:ext uri="{FF2B5EF4-FFF2-40B4-BE49-F238E27FC236}">
                    <a16:creationId xmlns:a16="http://schemas.microsoft.com/office/drawing/2014/main" id="{489CC84A-D626-368E-3B4C-CA8F15E317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118517"/>
                  </p:ext>
                </p:extLst>
              </p:nvPr>
            </p:nvGraphicFramePr>
            <p:xfrm>
              <a:off x="5199280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283">
                <a:extLst>
                  <a:ext uri="{FF2B5EF4-FFF2-40B4-BE49-F238E27FC236}">
                    <a16:creationId xmlns:a16="http://schemas.microsoft.com/office/drawing/2014/main" id="{489CC84A-D626-368E-3B4C-CA8F15E317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118517"/>
                  </p:ext>
                </p:extLst>
              </p:nvPr>
            </p:nvGraphicFramePr>
            <p:xfrm>
              <a:off x="5199280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2632"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24B865-91BD-2DE7-EB11-B7641A5BC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9274" y="6092751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12+18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24B865-91BD-2DE7-EB11-B7641A5BC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274" y="6092751"/>
                <a:ext cx="1435608" cy="27699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283">
                <a:extLst>
                  <a:ext uri="{FF2B5EF4-FFF2-40B4-BE49-F238E27FC236}">
                    <a16:creationId xmlns:a16="http://schemas.microsoft.com/office/drawing/2014/main" id="{3111C2ED-FFC9-1FDB-7E72-F35174EC4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8309928"/>
                  </p:ext>
                </p:extLst>
              </p:nvPr>
            </p:nvGraphicFramePr>
            <p:xfrm>
              <a:off x="239406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283">
                <a:extLst>
                  <a:ext uri="{FF2B5EF4-FFF2-40B4-BE49-F238E27FC236}">
                    <a16:creationId xmlns:a16="http://schemas.microsoft.com/office/drawing/2014/main" id="{3111C2ED-FFC9-1FDB-7E72-F35174EC4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8309928"/>
                  </p:ext>
                </p:extLst>
              </p:nvPr>
            </p:nvGraphicFramePr>
            <p:xfrm>
              <a:off x="239406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02106B-1531-BE84-43BD-40FD0A8FA4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2" y="7158812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4+6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02106B-1531-BE84-43BD-40FD0A8F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2" y="7158812"/>
                <a:ext cx="1435608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83">
                <a:extLst>
                  <a:ext uri="{FF2B5EF4-FFF2-40B4-BE49-F238E27FC236}">
                    <a16:creationId xmlns:a16="http://schemas.microsoft.com/office/drawing/2014/main" id="{3D2F80C1-3C58-F16B-2781-F52FFE1AB3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196856"/>
                  </p:ext>
                </p:extLst>
              </p:nvPr>
            </p:nvGraphicFramePr>
            <p:xfrm>
              <a:off x="1898128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83">
                <a:extLst>
                  <a:ext uri="{FF2B5EF4-FFF2-40B4-BE49-F238E27FC236}">
                    <a16:creationId xmlns:a16="http://schemas.microsoft.com/office/drawing/2014/main" id="{3D2F80C1-3C58-F16B-2781-F52FFE1AB3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3196856"/>
                  </p:ext>
                </p:extLst>
              </p:nvPr>
            </p:nvGraphicFramePr>
            <p:xfrm>
              <a:off x="1898128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2ED62E-9C9C-E1B6-3A90-ED4A70A08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8128" y="7158812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2+3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2ED62E-9C9C-E1B6-3A90-ED4A70A0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128" y="7158812"/>
                <a:ext cx="1435608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283">
                <a:extLst>
                  <a:ext uri="{FF2B5EF4-FFF2-40B4-BE49-F238E27FC236}">
                    <a16:creationId xmlns:a16="http://schemas.microsoft.com/office/drawing/2014/main" id="{1C50E946-B3EE-EB7A-91DB-3A4E9B106A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553214"/>
                  </p:ext>
                </p:extLst>
              </p:nvPr>
            </p:nvGraphicFramePr>
            <p:xfrm>
              <a:off x="3556850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283">
                <a:extLst>
                  <a:ext uri="{FF2B5EF4-FFF2-40B4-BE49-F238E27FC236}">
                    <a16:creationId xmlns:a16="http://schemas.microsoft.com/office/drawing/2014/main" id="{1C50E946-B3EE-EB7A-91DB-3A4E9B106A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553214"/>
                  </p:ext>
                </p:extLst>
              </p:nvPr>
            </p:nvGraphicFramePr>
            <p:xfrm>
              <a:off x="3556850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l="-2632"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D85570-B1FD-8D15-9A40-F7B9D7D91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6850" y="7158812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10+15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D85570-B1FD-8D15-9A40-F7B9D7D9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50" y="7158812"/>
                <a:ext cx="1435608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283">
                <a:extLst>
                  <a:ext uri="{FF2B5EF4-FFF2-40B4-BE49-F238E27FC236}">
                    <a16:creationId xmlns:a16="http://schemas.microsoft.com/office/drawing/2014/main" id="{A85236B2-18A5-3244-B2ED-2E86355812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351955"/>
                  </p:ext>
                </p:extLst>
              </p:nvPr>
            </p:nvGraphicFramePr>
            <p:xfrm>
              <a:off x="5215572" y="6555032"/>
              <a:ext cx="1435608" cy="5510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228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283">
                <a:extLst>
                  <a:ext uri="{FF2B5EF4-FFF2-40B4-BE49-F238E27FC236}">
                    <a16:creationId xmlns:a16="http://schemas.microsoft.com/office/drawing/2014/main" id="{A85236B2-18A5-3244-B2ED-2E86355812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351955"/>
                  </p:ext>
                </p:extLst>
              </p:nvPr>
            </p:nvGraphicFramePr>
            <p:xfrm>
              <a:off x="5215572" y="6555032"/>
              <a:ext cx="1435608" cy="5510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4CFB31-1795-C093-AE21-EB3CE7FFFE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5572" y="7158812"/>
                <a:ext cx="141931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60+90</m:t>
                        </m:r>
                      </m:e>
                    </m:d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C4CFB31-1795-C093-AE21-EB3CE7FFF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72" y="7158812"/>
                <a:ext cx="1419310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E434E63-684A-0FE2-F1DA-7F0FAF27F410}"/>
              </a:ext>
            </a:extLst>
          </p:cNvPr>
          <p:cNvSpPr txBox="1"/>
          <p:nvPr/>
        </p:nvSpPr>
        <p:spPr>
          <a:xfrm>
            <a:off x="8146" y="7548872"/>
            <a:ext cx="6651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6	</a:t>
            </a:r>
            <a:r>
              <a:rPr lang="en-GB" sz="1050" dirty="0"/>
              <a:t>Complete this grid in as many ways as possible, writing the calculation each time.</a:t>
            </a:r>
            <a:endParaRPr lang="en-GB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1" name="Table 283">
                <a:extLst>
                  <a:ext uri="{FF2B5EF4-FFF2-40B4-BE49-F238E27FC236}">
                    <a16:creationId xmlns:a16="http://schemas.microsoft.com/office/drawing/2014/main" id="{764B3F28-7000-A7CF-B0C7-18FD2137EA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666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513033918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1" name="Table 283">
                <a:extLst>
                  <a:ext uri="{FF2B5EF4-FFF2-40B4-BE49-F238E27FC236}">
                    <a16:creationId xmlns:a16="http://schemas.microsoft.com/office/drawing/2014/main" id="{764B3F28-7000-A7CF-B0C7-18FD2137EA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6666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513033918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5"/>
                          <a:stretch>
                            <a:fillRect t="-4348" r="-294595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5"/>
                          <a:stretch>
                            <a:fillRect l="-197297" t="-4348" r="-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5"/>
                          <a:stretch>
                            <a:fillRect l="-197297" t="-109091" r="-97297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5"/>
                          <a:stretch>
                            <a:fillRect l="-305556" t="-109091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0D643D64-DA7A-AB2D-1EF3-0926DB0B3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66" y="8447078"/>
                <a:ext cx="183711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 × 28=140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0D643D64-DA7A-AB2D-1EF3-0926DB0B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6" y="8447078"/>
                <a:ext cx="1837111" cy="276999"/>
              </a:xfrm>
              <a:prstGeom prst="rect">
                <a:avLst/>
              </a:prstGeom>
              <a:blipFill>
                <a:blip r:embed="rId36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3" name="Table 283">
                <a:extLst>
                  <a:ext uri="{FF2B5EF4-FFF2-40B4-BE49-F238E27FC236}">
                    <a16:creationId xmlns:a16="http://schemas.microsoft.com/office/drawing/2014/main" id="{7B270232-5878-6F05-73D3-46C8AB84D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5777238"/>
                  </p:ext>
                </p:extLst>
              </p:nvPr>
            </p:nvGraphicFramePr>
            <p:xfrm>
              <a:off x="2510444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99663766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3" name="Table 283">
                <a:extLst>
                  <a:ext uri="{FF2B5EF4-FFF2-40B4-BE49-F238E27FC236}">
                    <a16:creationId xmlns:a16="http://schemas.microsoft.com/office/drawing/2014/main" id="{7B270232-5878-6F05-73D3-46C8AB84D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5777238"/>
                  </p:ext>
                </p:extLst>
              </p:nvPr>
            </p:nvGraphicFramePr>
            <p:xfrm>
              <a:off x="2510444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99663766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7"/>
                          <a:stretch>
                            <a:fillRect t="-4348"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7"/>
                          <a:stretch>
                            <a:fillRect l="-197297" t="-4348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7"/>
                          <a:stretch>
                            <a:fillRect l="-197297" t="-109091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7"/>
                          <a:stretch>
                            <a:fillRect l="-305556" t="-109091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A25BB468-15D9-FFBE-D44A-462A19F07A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0443" y="8447078"/>
                <a:ext cx="1837112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 × 70=140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A25BB468-15D9-FFBE-D44A-462A19F07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43" y="8447078"/>
                <a:ext cx="1837112" cy="276999"/>
              </a:xfrm>
              <a:prstGeom prst="rect">
                <a:avLst/>
              </a:prstGeom>
              <a:blipFill>
                <a:blip r:embed="rId38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FF028D21-7D9B-52C1-29C8-CC2117599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309275"/>
                  </p:ext>
                </p:extLst>
              </p:nvPr>
            </p:nvGraphicFramePr>
            <p:xfrm>
              <a:off x="4684222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64217460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FF028D21-7D9B-52C1-29C8-CC2117599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2309275"/>
                  </p:ext>
                </p:extLst>
              </p:nvPr>
            </p:nvGraphicFramePr>
            <p:xfrm>
              <a:off x="4684222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64217460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9"/>
                          <a:stretch>
                            <a:fillRect t="-4348"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9"/>
                          <a:stretch>
                            <a:fillRect l="-197297" t="-4348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9"/>
                          <a:stretch>
                            <a:fillRect l="-305556" t="-4348" r="-2778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9"/>
                          <a:stretch>
                            <a:fillRect l="-197297" t="-109091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9"/>
                          <a:stretch>
                            <a:fillRect l="-305556" t="-109091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52E643EF-54B3-E119-53E9-17F4212AB1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4221" y="8447078"/>
                <a:ext cx="1837112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 × 35=140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52E643EF-54B3-E119-53E9-17F4212AB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1" y="8447078"/>
                <a:ext cx="1837112" cy="276999"/>
              </a:xfrm>
              <a:prstGeom prst="rect">
                <a:avLst/>
              </a:prstGeom>
              <a:blipFill>
                <a:blip r:embed="rId40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9" name="Table 283">
                <a:extLst>
                  <a:ext uri="{FF2B5EF4-FFF2-40B4-BE49-F238E27FC236}">
                    <a16:creationId xmlns:a16="http://schemas.microsoft.com/office/drawing/2014/main" id="{8214CD02-89B9-4039-8F8F-141420C17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233554"/>
                  </p:ext>
                </p:extLst>
              </p:nvPr>
            </p:nvGraphicFramePr>
            <p:xfrm>
              <a:off x="336666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80144433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9" name="Table 283">
                <a:extLst>
                  <a:ext uri="{FF2B5EF4-FFF2-40B4-BE49-F238E27FC236}">
                    <a16:creationId xmlns:a16="http://schemas.microsoft.com/office/drawing/2014/main" id="{8214CD02-89B9-4039-8F8F-141420C17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1233554"/>
                  </p:ext>
                </p:extLst>
              </p:nvPr>
            </p:nvGraphicFramePr>
            <p:xfrm>
              <a:off x="336666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80144433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1"/>
                          <a:stretch>
                            <a:fillRect t="-8696" r="-294595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1"/>
                          <a:stretch>
                            <a:fillRect l="-197297" t="-8696" r="-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1"/>
                          <a:stretch>
                            <a:fillRect l="-305556" t="-8696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1"/>
                          <a:stretch>
                            <a:fillRect l="-197297" t="-113636" r="-97297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1"/>
                          <a:stretch>
                            <a:fillRect l="-305556" t="-113636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96B115CF-F8B5-3F69-9F89-43CA37633D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66" y="9513139"/>
                <a:ext cx="183711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 × 14=140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96B115CF-F8B5-3F69-9F89-43CA3763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6" y="9513139"/>
                <a:ext cx="1837111" cy="276999"/>
              </a:xfrm>
              <a:prstGeom prst="rect">
                <a:avLst/>
              </a:prstGeom>
              <a:blipFill>
                <a:blip r:embed="rId42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1" name="Table 283">
                <a:extLst>
                  <a:ext uri="{FF2B5EF4-FFF2-40B4-BE49-F238E27FC236}">
                    <a16:creationId xmlns:a16="http://schemas.microsoft.com/office/drawing/2014/main" id="{AEDA33AB-E920-EE9B-A07F-03D06D4CA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78832"/>
                  </p:ext>
                </p:extLst>
              </p:nvPr>
            </p:nvGraphicFramePr>
            <p:xfrm>
              <a:off x="2510444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22334599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1" name="Table 283">
                <a:extLst>
                  <a:ext uri="{FF2B5EF4-FFF2-40B4-BE49-F238E27FC236}">
                    <a16:creationId xmlns:a16="http://schemas.microsoft.com/office/drawing/2014/main" id="{AEDA33AB-E920-EE9B-A07F-03D06D4CA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4878832"/>
                  </p:ext>
                </p:extLst>
              </p:nvPr>
            </p:nvGraphicFramePr>
            <p:xfrm>
              <a:off x="2510444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22334599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3"/>
                          <a:stretch>
                            <a:fillRect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3"/>
                          <a:stretch>
                            <a:fillRect l="-102778" r="-205556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3"/>
                          <a:stretch>
                            <a:fillRect l="-197297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3"/>
                          <a:stretch>
                            <a:fillRect l="-305556" r="-2778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3"/>
                          <a:stretch>
                            <a:fillRect l="-197297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3"/>
                          <a:stretch>
                            <a:fillRect l="-305556" t="-104545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0A8B0BCC-075C-0BA6-09C6-7235AC07AB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0443" y="9513139"/>
                <a:ext cx="183711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20 × 7=140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0A8B0BCC-075C-0BA6-09C6-7235AC07A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43" y="9513139"/>
                <a:ext cx="1837110" cy="276999"/>
              </a:xfrm>
              <a:prstGeom prst="rect">
                <a:avLst/>
              </a:prstGeom>
              <a:blipFill>
                <a:blip r:embed="rId44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3" name="Table 283">
                <a:extLst>
                  <a:ext uri="{FF2B5EF4-FFF2-40B4-BE49-F238E27FC236}">
                    <a16:creationId xmlns:a16="http://schemas.microsoft.com/office/drawing/2014/main" id="{7A1C047C-3D21-148F-53D3-2D444466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4392991"/>
                  </p:ext>
                </p:extLst>
              </p:nvPr>
            </p:nvGraphicFramePr>
            <p:xfrm>
              <a:off x="4684222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986427432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3" name="Table 283">
                <a:extLst>
                  <a:ext uri="{FF2B5EF4-FFF2-40B4-BE49-F238E27FC236}">
                    <a16:creationId xmlns:a16="http://schemas.microsoft.com/office/drawing/2014/main" id="{7A1C047C-3D21-148F-53D3-2D444466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4392991"/>
                  </p:ext>
                </p:extLst>
              </p:nvPr>
            </p:nvGraphicFramePr>
            <p:xfrm>
              <a:off x="4684222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986427432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5"/>
                          <a:stretch>
                            <a:fillRect t="-8696"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5"/>
                          <a:stretch>
                            <a:fillRect l="-197297" t="-8696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5"/>
                          <a:stretch>
                            <a:fillRect l="-197297" t="-113636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5"/>
                          <a:stretch>
                            <a:fillRect l="-305556" t="-113636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FB29869F-F7A6-9252-619E-0CD1678383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4218" y="9513139"/>
                <a:ext cx="1837109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 × 140=140</m:t>
                    </m:r>
                  </m:oMath>
                </a14:m>
                <a:r>
                  <a:rPr lang="en-GB" sz="12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FB29869F-F7A6-9252-619E-0CD167838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18" y="9513139"/>
                <a:ext cx="1837109" cy="276999"/>
              </a:xfrm>
              <a:prstGeom prst="rect">
                <a:avLst/>
              </a:prstGeom>
              <a:blipFill>
                <a:blip r:embed="rId46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69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25A1A54-5BF6-577F-A673-263C6C1BB617}"/>
              </a:ext>
            </a:extLst>
          </p:cNvPr>
          <p:cNvGraphicFramePr>
            <a:graphicFrameLocks noGrp="1"/>
          </p:cNvGraphicFramePr>
          <p:nvPr/>
        </p:nvGraphicFramePr>
        <p:xfrm>
          <a:off x="0" y="261611"/>
          <a:ext cx="6858000" cy="964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29924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2217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852529"/>
                  </a:ext>
                </a:extLst>
              </a:tr>
              <a:tr h="2217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752793"/>
                  </a:ext>
                </a:extLst>
              </a:tr>
              <a:tr h="22173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10DF73-3075-4D86-BA8B-A6229D701EA6}"/>
              </a:ext>
            </a:extLst>
          </p:cNvPr>
          <p:cNvSpPr txBox="1"/>
          <p:nvPr/>
        </p:nvSpPr>
        <p:spPr>
          <a:xfrm>
            <a:off x="0" y="0"/>
            <a:ext cx="2494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7	</a:t>
            </a:r>
            <a:r>
              <a:rPr lang="en-GB" sz="1100" dirty="0"/>
              <a:t>Introducing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31">
                <a:extLst>
                  <a:ext uri="{FF2B5EF4-FFF2-40B4-BE49-F238E27FC236}">
                    <a16:creationId xmlns:a16="http://schemas.microsoft.com/office/drawing/2014/main" id="{6CA60C91-A1C8-F60E-7092-D96AC56E69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1258446"/>
                  </p:ext>
                </p:extLst>
              </p:nvPr>
            </p:nvGraphicFramePr>
            <p:xfrm>
              <a:off x="130629" y="39057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7(2+4)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31">
                <a:extLst>
                  <a:ext uri="{FF2B5EF4-FFF2-40B4-BE49-F238E27FC236}">
                    <a16:creationId xmlns:a16="http://schemas.microsoft.com/office/drawing/2014/main" id="{6CA60C91-A1C8-F60E-7092-D96AC56E69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1258446"/>
                  </p:ext>
                </p:extLst>
              </p:nvPr>
            </p:nvGraphicFramePr>
            <p:xfrm>
              <a:off x="130629" y="39057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00" r="-2400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800" t="-44737" r="-240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31">
                <a:extLst>
                  <a:ext uri="{FF2B5EF4-FFF2-40B4-BE49-F238E27FC236}">
                    <a16:creationId xmlns:a16="http://schemas.microsoft.com/office/drawing/2014/main" id="{A43A1D0F-26A2-4EE2-C189-61A0758F62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25893"/>
                  </p:ext>
                </p:extLst>
              </p:nvPr>
            </p:nvGraphicFramePr>
            <p:xfrm>
              <a:off x="130629" y="117074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7×2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31">
                <a:extLst>
                  <a:ext uri="{FF2B5EF4-FFF2-40B4-BE49-F238E27FC236}">
                    <a16:creationId xmlns:a16="http://schemas.microsoft.com/office/drawing/2014/main" id="{A43A1D0F-26A2-4EE2-C189-61A0758F62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25893"/>
                  </p:ext>
                </p:extLst>
              </p:nvPr>
            </p:nvGraphicFramePr>
            <p:xfrm>
              <a:off x="130629" y="117074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78" t="-57895" r="-18444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8750" t="-57895" r="-3750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31">
                <a:extLst>
                  <a:ext uri="{FF2B5EF4-FFF2-40B4-BE49-F238E27FC236}">
                    <a16:creationId xmlns:a16="http://schemas.microsoft.com/office/drawing/2014/main" id="{57311E8C-A4B1-1ED3-D496-934330659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042910"/>
                  </p:ext>
                </p:extLst>
              </p:nvPr>
            </p:nvGraphicFramePr>
            <p:xfrm>
              <a:off x="130629" y="195091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31">
                <a:extLst>
                  <a:ext uri="{FF2B5EF4-FFF2-40B4-BE49-F238E27FC236}">
                    <a16:creationId xmlns:a16="http://schemas.microsoft.com/office/drawing/2014/main" id="{57311E8C-A4B1-1ED3-D496-934330659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042910"/>
                  </p:ext>
                </p:extLst>
              </p:nvPr>
            </p:nvGraphicFramePr>
            <p:xfrm>
              <a:off x="130629" y="195091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778" t="-55263" r="-184444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8750" t="-55263" r="-375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62E2C2-CF07-8B5E-5D24-4D954B240914}"/>
                  </a:ext>
                </a:extLst>
              </p:cNvPr>
              <p:cNvSpPr txBox="1"/>
              <p:nvPr/>
            </p:nvSpPr>
            <p:spPr>
              <a:xfrm>
                <a:off x="130629" y="2801675"/>
                <a:ext cx="1975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2+4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=14+28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62E2C2-CF07-8B5E-5D24-4D954B240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2801675"/>
                <a:ext cx="197541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31">
                <a:extLst>
                  <a:ext uri="{FF2B5EF4-FFF2-40B4-BE49-F238E27FC236}">
                    <a16:creationId xmlns:a16="http://schemas.microsoft.com/office/drawing/2014/main" id="{73500DD9-961C-B249-C0BD-96558ADE4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359476"/>
                  </p:ext>
                </p:extLst>
              </p:nvPr>
            </p:nvGraphicFramePr>
            <p:xfrm>
              <a:off x="2411087" y="39057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3+4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7(3+4)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31">
                <a:extLst>
                  <a:ext uri="{FF2B5EF4-FFF2-40B4-BE49-F238E27FC236}">
                    <a16:creationId xmlns:a16="http://schemas.microsoft.com/office/drawing/2014/main" id="{73500DD9-961C-B249-C0BD-96558ADE4D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359476"/>
                  </p:ext>
                </p:extLst>
              </p:nvPr>
            </p:nvGraphicFramePr>
            <p:xfrm>
              <a:off x="2411087" y="39057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635" r="-1587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635" t="-44737" r="-1587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31">
                <a:extLst>
                  <a:ext uri="{FF2B5EF4-FFF2-40B4-BE49-F238E27FC236}">
                    <a16:creationId xmlns:a16="http://schemas.microsoft.com/office/drawing/2014/main" id="{0506A97E-14E8-0711-8E4E-E20BA796C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50564"/>
                  </p:ext>
                </p:extLst>
              </p:nvPr>
            </p:nvGraphicFramePr>
            <p:xfrm>
              <a:off x="2411087" y="117074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71469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86930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7×3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7×4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31">
                <a:extLst>
                  <a:ext uri="{FF2B5EF4-FFF2-40B4-BE49-F238E27FC236}">
                    <a16:creationId xmlns:a16="http://schemas.microsoft.com/office/drawing/2014/main" id="{0506A97E-14E8-0711-8E4E-E20BA796C9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850564"/>
                  </p:ext>
                </p:extLst>
              </p:nvPr>
            </p:nvGraphicFramePr>
            <p:xfrm>
              <a:off x="2411087" y="117074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71469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86930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5614" t="-57895" r="-12456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20290" t="-57895" r="-289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31">
                <a:extLst>
                  <a:ext uri="{FF2B5EF4-FFF2-40B4-BE49-F238E27FC236}">
                    <a16:creationId xmlns:a16="http://schemas.microsoft.com/office/drawing/2014/main" id="{CFFAF5C8-4B4E-8264-DAB1-002AD379B2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451578"/>
                  </p:ext>
                </p:extLst>
              </p:nvPr>
            </p:nvGraphicFramePr>
            <p:xfrm>
              <a:off x="2411087" y="195091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706382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877618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31">
                <a:extLst>
                  <a:ext uri="{FF2B5EF4-FFF2-40B4-BE49-F238E27FC236}">
                    <a16:creationId xmlns:a16="http://schemas.microsoft.com/office/drawing/2014/main" id="{CFFAF5C8-4B4E-8264-DAB1-002AD379B2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9451578"/>
                  </p:ext>
                </p:extLst>
              </p:nvPr>
            </p:nvGraphicFramePr>
            <p:xfrm>
              <a:off x="2411087" y="195091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706382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877618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429" t="-55263" r="-128571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17143" t="-55263" r="-2857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A5E334-6E90-7EDB-40E9-42788E7646C8}"/>
                  </a:ext>
                </a:extLst>
              </p:cNvPr>
              <p:cNvSpPr txBox="1"/>
              <p:nvPr/>
            </p:nvSpPr>
            <p:spPr>
              <a:xfrm>
                <a:off x="2411087" y="2801675"/>
                <a:ext cx="19754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=21+28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A5E334-6E90-7EDB-40E9-42788E76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087" y="2801675"/>
                <a:ext cx="197541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31">
                <a:extLst>
                  <a:ext uri="{FF2B5EF4-FFF2-40B4-BE49-F238E27FC236}">
                    <a16:creationId xmlns:a16="http://schemas.microsoft.com/office/drawing/2014/main" id="{DFC2EA9C-CB9B-BB7D-177E-71556866F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849681"/>
                  </p:ext>
                </p:extLst>
              </p:nvPr>
            </p:nvGraphicFramePr>
            <p:xfrm>
              <a:off x="4691545" y="39057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7(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31">
                <a:extLst>
                  <a:ext uri="{FF2B5EF4-FFF2-40B4-BE49-F238E27FC236}">
                    <a16:creationId xmlns:a16="http://schemas.microsoft.com/office/drawing/2014/main" id="{DFC2EA9C-CB9B-BB7D-177E-71556866F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0849681"/>
                  </p:ext>
                </p:extLst>
              </p:nvPr>
            </p:nvGraphicFramePr>
            <p:xfrm>
              <a:off x="4691545" y="390577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800" r="-2400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0800" t="-44737" r="-240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31">
                <a:extLst>
                  <a:ext uri="{FF2B5EF4-FFF2-40B4-BE49-F238E27FC236}">
                    <a16:creationId xmlns:a16="http://schemas.microsoft.com/office/drawing/2014/main" id="{2BAF0738-5A2C-DA3B-AADF-840E9673B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036496"/>
                  </p:ext>
                </p:extLst>
              </p:nvPr>
            </p:nvGraphicFramePr>
            <p:xfrm>
              <a:off x="4691545" y="117074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8748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9652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7×4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31">
                <a:extLst>
                  <a:ext uri="{FF2B5EF4-FFF2-40B4-BE49-F238E27FC236}">
                    <a16:creationId xmlns:a16="http://schemas.microsoft.com/office/drawing/2014/main" id="{2BAF0738-5A2C-DA3B-AADF-840E9673B9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3036496"/>
                  </p:ext>
                </p:extLst>
              </p:nvPr>
            </p:nvGraphicFramePr>
            <p:xfrm>
              <a:off x="4691545" y="1170744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8748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9652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8421" t="-29412" r="-23684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8421" t="-57895" r="-23684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73563" t="-57895" r="-3448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31">
                <a:extLst>
                  <a:ext uri="{FF2B5EF4-FFF2-40B4-BE49-F238E27FC236}">
                    <a16:creationId xmlns:a16="http://schemas.microsoft.com/office/drawing/2014/main" id="{C2D8BCAE-9FD9-EB8E-D3A7-25FF61027A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467286"/>
                  </p:ext>
                </p:extLst>
              </p:nvPr>
            </p:nvGraphicFramePr>
            <p:xfrm>
              <a:off x="4691545" y="195091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9579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8820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31">
                <a:extLst>
                  <a:ext uri="{FF2B5EF4-FFF2-40B4-BE49-F238E27FC236}">
                    <a16:creationId xmlns:a16="http://schemas.microsoft.com/office/drawing/2014/main" id="{C2D8BCAE-9FD9-EB8E-D3A7-25FF61027A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2467286"/>
                  </p:ext>
                </p:extLst>
              </p:nvPr>
            </p:nvGraphicFramePr>
            <p:xfrm>
              <a:off x="4691545" y="195091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9579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8820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6667" t="-23529" r="-228205" b="-2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66667" t="-55263" r="-228205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75581" t="-55263" r="-3488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889F72-3DB6-6FB0-F1E9-17D64377E731}"/>
                  </a:ext>
                </a:extLst>
              </p:cNvPr>
              <p:cNvSpPr txBox="1"/>
              <p:nvPr/>
            </p:nvSpPr>
            <p:spPr>
              <a:xfrm>
                <a:off x="4691545" y="2801675"/>
                <a:ext cx="19854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889F72-3DB6-6FB0-F1E9-17D64377E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545" y="2801675"/>
                <a:ext cx="198541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le 31">
                <a:extLst>
                  <a:ext uri="{FF2B5EF4-FFF2-40B4-BE49-F238E27FC236}">
                    <a16:creationId xmlns:a16="http://schemas.microsoft.com/office/drawing/2014/main" id="{EAF8A46D-D76E-6C0C-0E65-365251FF0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47796"/>
                  </p:ext>
                </p:extLst>
              </p:nvPr>
            </p:nvGraphicFramePr>
            <p:xfrm>
              <a:off x="16433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5(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+6)</m:t>
                                </m:r>
                              </m:oMath>
                            </m:oMathPara>
                          </a14:m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le 31">
                <a:extLst>
                  <a:ext uri="{FF2B5EF4-FFF2-40B4-BE49-F238E27FC236}">
                    <a16:creationId xmlns:a16="http://schemas.microsoft.com/office/drawing/2014/main" id="{EAF8A46D-D76E-6C0C-0E65-365251FF01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647796"/>
                  </p:ext>
                </p:extLst>
              </p:nvPr>
            </p:nvGraphicFramePr>
            <p:xfrm>
              <a:off x="16433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0635" r="-1587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0635" t="-44737" r="-1587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Table 31">
                <a:extLst>
                  <a:ext uri="{FF2B5EF4-FFF2-40B4-BE49-F238E27FC236}">
                    <a16:creationId xmlns:a16="http://schemas.microsoft.com/office/drawing/2014/main" id="{C60B8254-5F61-7A34-246D-36C7F8299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123878"/>
                  </p:ext>
                </p:extLst>
              </p:nvPr>
            </p:nvGraphicFramePr>
            <p:xfrm>
              <a:off x="164335" y="408168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" name="Table 31">
                <a:extLst>
                  <a:ext uri="{FF2B5EF4-FFF2-40B4-BE49-F238E27FC236}">
                    <a16:creationId xmlns:a16="http://schemas.microsoft.com/office/drawing/2014/main" id="{C60B8254-5F61-7A34-246D-36C7F8299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123878"/>
                  </p:ext>
                </p:extLst>
              </p:nvPr>
            </p:nvGraphicFramePr>
            <p:xfrm>
              <a:off x="164335" y="408168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7778" t="-29412" r="-184444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57778" t="-57895" r="-18444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87654" t="-57895" r="-2469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3105D-3EEA-F305-D0ED-24A3B45567AB}"/>
                  </a:ext>
                </a:extLst>
              </p:cNvPr>
              <p:cNvSpPr txBox="1"/>
              <p:nvPr/>
            </p:nvSpPr>
            <p:spPr>
              <a:xfrm>
                <a:off x="130629" y="4953000"/>
                <a:ext cx="2008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3105D-3EEA-F305-D0ED-24A3B4556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953000"/>
                <a:ext cx="2008804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2BECB0D6-F05C-A9C7-2B81-003355C921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914666"/>
                  </p:ext>
                </p:extLst>
              </p:nvPr>
            </p:nvGraphicFramePr>
            <p:xfrm>
              <a:off x="2494594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8(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2BECB0D6-F05C-A9C7-2B81-003355C921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914666"/>
                  </p:ext>
                </p:extLst>
              </p:nvPr>
            </p:nvGraphicFramePr>
            <p:xfrm>
              <a:off x="2494594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800" r="-1600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800" t="-44737" r="-160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1">
                <a:extLst>
                  <a:ext uri="{FF2B5EF4-FFF2-40B4-BE49-F238E27FC236}">
                    <a16:creationId xmlns:a16="http://schemas.microsoft.com/office/drawing/2014/main" id="{9B5794E4-6E65-B787-D402-16F371EF51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010717"/>
                  </p:ext>
                </p:extLst>
              </p:nvPr>
            </p:nvGraphicFramePr>
            <p:xfrm>
              <a:off x="2494594" y="408168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1">
                <a:extLst>
                  <a:ext uri="{FF2B5EF4-FFF2-40B4-BE49-F238E27FC236}">
                    <a16:creationId xmlns:a16="http://schemas.microsoft.com/office/drawing/2014/main" id="{9B5794E4-6E65-B787-D402-16F371EF51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010717"/>
                  </p:ext>
                </p:extLst>
              </p:nvPr>
            </p:nvGraphicFramePr>
            <p:xfrm>
              <a:off x="2494594" y="408168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7778" t="-29412" r="-182222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57778" t="-57895" r="-18222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38F468-A684-2AAF-04B1-DE95D8B482DF}"/>
                  </a:ext>
                </a:extLst>
              </p:cNvPr>
              <p:cNvSpPr txBox="1"/>
              <p:nvPr/>
            </p:nvSpPr>
            <p:spPr>
              <a:xfrm>
                <a:off x="2392834" y="4953000"/>
                <a:ext cx="20463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38F468-A684-2AAF-04B1-DE95D8B48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34" y="4953000"/>
                <a:ext cx="2046336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BDC8256-2D65-8CEE-ABA2-CDB3246B7B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044647"/>
                  </p:ext>
                </p:extLst>
              </p:nvPr>
            </p:nvGraphicFramePr>
            <p:xfrm>
              <a:off x="475475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8(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BDC8256-2D65-8CEE-ABA2-CDB3246B7B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044647"/>
                  </p:ext>
                </p:extLst>
              </p:nvPr>
            </p:nvGraphicFramePr>
            <p:xfrm>
              <a:off x="4754755" y="331115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21600" r="-2400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0"/>
                          <a:stretch>
                            <a:fillRect l="-3846" t="-44737" r="-492308" b="-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21600" t="-44737" r="-2400" b="-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31">
                <a:extLst>
                  <a:ext uri="{FF2B5EF4-FFF2-40B4-BE49-F238E27FC236}">
                    <a16:creationId xmlns:a16="http://schemas.microsoft.com/office/drawing/2014/main" id="{7730DDF5-49AA-0061-B4DC-7ED47030D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826650"/>
                  </p:ext>
                </p:extLst>
              </p:nvPr>
            </p:nvGraphicFramePr>
            <p:xfrm>
              <a:off x="4754755" y="408168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31">
                <a:extLst>
                  <a:ext uri="{FF2B5EF4-FFF2-40B4-BE49-F238E27FC236}">
                    <a16:creationId xmlns:a16="http://schemas.microsoft.com/office/drawing/2014/main" id="{7730DDF5-49AA-0061-B4DC-7ED47030D7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826650"/>
                  </p:ext>
                </p:extLst>
              </p:nvPr>
            </p:nvGraphicFramePr>
            <p:xfrm>
              <a:off x="4754755" y="408168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570303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013697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60000" r="-184444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90000" r="-375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60000" t="-44737" r="-184444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l="-90000" t="-44737" r="-3750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4A6604-1549-C93E-4C67-94719A8C04A7}"/>
                  </a:ext>
                </a:extLst>
              </p:cNvPr>
              <p:cNvSpPr txBox="1"/>
              <p:nvPr/>
            </p:nvSpPr>
            <p:spPr>
              <a:xfrm>
                <a:off x="4615715" y="4953000"/>
                <a:ext cx="21116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4A6604-1549-C93E-4C67-94719A8C0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715" y="4953000"/>
                <a:ext cx="2111656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Table 31">
                <a:extLst>
                  <a:ext uri="{FF2B5EF4-FFF2-40B4-BE49-F238E27FC236}">
                    <a16:creationId xmlns:a16="http://schemas.microsoft.com/office/drawing/2014/main" id="{341C29B1-E1FD-B904-CE27-CE21CFF2E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370991"/>
                  </p:ext>
                </p:extLst>
              </p:nvPr>
            </p:nvGraphicFramePr>
            <p:xfrm>
              <a:off x="16433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3(3+6)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Table 31">
                <a:extLst>
                  <a:ext uri="{FF2B5EF4-FFF2-40B4-BE49-F238E27FC236}">
                    <a16:creationId xmlns:a16="http://schemas.microsoft.com/office/drawing/2014/main" id="{341C29B1-E1FD-B904-CE27-CE21CFF2E0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7370991"/>
                  </p:ext>
                </p:extLst>
              </p:nvPr>
            </p:nvGraphicFramePr>
            <p:xfrm>
              <a:off x="16433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0635" r="-1587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0635" t="-44737" r="-1587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Table 31">
                <a:extLst>
                  <a:ext uri="{FF2B5EF4-FFF2-40B4-BE49-F238E27FC236}">
                    <a16:creationId xmlns:a16="http://schemas.microsoft.com/office/drawing/2014/main" id="{B2BD9F99-A65D-F99C-6F7A-734409B123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193551"/>
                  </p:ext>
                </p:extLst>
              </p:nvPr>
            </p:nvGraphicFramePr>
            <p:xfrm>
              <a:off x="16433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7646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0753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Table 31">
                <a:extLst>
                  <a:ext uri="{FF2B5EF4-FFF2-40B4-BE49-F238E27FC236}">
                    <a16:creationId xmlns:a16="http://schemas.microsoft.com/office/drawing/2014/main" id="{B2BD9F99-A65D-F99C-6F7A-734409B123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193551"/>
                  </p:ext>
                </p:extLst>
              </p:nvPr>
            </p:nvGraphicFramePr>
            <p:xfrm>
              <a:off x="16433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7646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0753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68421" t="-57895" r="-23684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19D74-CBBB-2081-84F1-36944EE7BAA4}"/>
                  </a:ext>
                </a:extLst>
              </p:cNvPr>
              <p:cNvSpPr txBox="1"/>
              <p:nvPr/>
            </p:nvSpPr>
            <p:spPr>
              <a:xfrm>
                <a:off x="28500" y="7237630"/>
                <a:ext cx="21843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7919D74-CBBB-2081-84F1-36944EE7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0" y="7237630"/>
                <a:ext cx="2184347" cy="3385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213F0B-A985-43B3-1BF6-1D0FC7BB0F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0844115"/>
                  </p:ext>
                </p:extLst>
              </p:nvPr>
            </p:nvGraphicFramePr>
            <p:xfrm>
              <a:off x="2494594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65213F0B-A985-43B3-1BF6-1D0FC7BB0F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0844115"/>
                  </p:ext>
                </p:extLst>
              </p:nvPr>
            </p:nvGraphicFramePr>
            <p:xfrm>
              <a:off x="2494594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20800" r="-160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6"/>
                          <a:stretch>
                            <a:fillRect t="-44737" r="-48846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20800" t="-44737" r="-1600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2" name="Table 31">
                <a:extLst>
                  <a:ext uri="{FF2B5EF4-FFF2-40B4-BE49-F238E27FC236}">
                    <a16:creationId xmlns:a16="http://schemas.microsoft.com/office/drawing/2014/main" id="{DA91F5B2-D8A0-FF93-47F7-64020F84DB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193986"/>
                  </p:ext>
                </p:extLst>
              </p:nvPr>
            </p:nvGraphicFramePr>
            <p:xfrm>
              <a:off x="2494594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57406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26594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2" name="Table 31">
                <a:extLst>
                  <a:ext uri="{FF2B5EF4-FFF2-40B4-BE49-F238E27FC236}">
                    <a16:creationId xmlns:a16="http://schemas.microsoft.com/office/drawing/2014/main" id="{DA91F5B2-D8A0-FF93-47F7-64020F84DB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193986"/>
                  </p:ext>
                </p:extLst>
              </p:nvPr>
            </p:nvGraphicFramePr>
            <p:xfrm>
              <a:off x="2494594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57406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26594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72222" r="-252778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69663" r="-2247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7"/>
                          <a:stretch>
                            <a:fillRect t="-44737" r="-488462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72222" t="-44737" r="-252778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69663" t="-44737" r="-2247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B4FC9-D920-D46A-4B86-22F27FE528BF}"/>
                  </a:ext>
                </a:extLst>
              </p:cNvPr>
              <p:cNvSpPr txBox="1"/>
              <p:nvPr/>
            </p:nvSpPr>
            <p:spPr>
              <a:xfrm>
                <a:off x="2494594" y="7237630"/>
                <a:ext cx="19673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B4FC9-D920-D46A-4B86-22F27FE52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594" y="7237630"/>
                <a:ext cx="1967333" cy="3385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FDF7DC7C-9693-9C76-2AAB-82806B3B92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826585"/>
                  </p:ext>
                </p:extLst>
              </p:nvPr>
            </p:nvGraphicFramePr>
            <p:xfrm>
              <a:off x="475475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FDF7DC7C-9693-9C76-2AAB-82806B3B92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0826585"/>
                  </p:ext>
                </p:extLst>
              </p:nvPr>
            </p:nvGraphicFramePr>
            <p:xfrm>
              <a:off x="4754755" y="5595781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21600" r="-2400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9"/>
                          <a:stretch>
                            <a:fillRect l="-3846" t="-44737" r="-492308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21600" t="-44737" r="-2400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Table 31">
                <a:extLst>
                  <a:ext uri="{FF2B5EF4-FFF2-40B4-BE49-F238E27FC236}">
                    <a16:creationId xmlns:a16="http://schemas.microsoft.com/office/drawing/2014/main" id="{5A7F96DE-A550-54B1-192B-A94E3CA42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166261"/>
                  </p:ext>
                </p:extLst>
              </p:nvPr>
            </p:nvGraphicFramePr>
            <p:xfrm>
              <a:off x="475475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6524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1875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Table 31">
                <a:extLst>
                  <a:ext uri="{FF2B5EF4-FFF2-40B4-BE49-F238E27FC236}">
                    <a16:creationId xmlns:a16="http://schemas.microsoft.com/office/drawing/2014/main" id="{5A7F96DE-A550-54B1-192B-A94E3CA42A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4166261"/>
                  </p:ext>
                </p:extLst>
              </p:nvPr>
            </p:nvGraphicFramePr>
            <p:xfrm>
              <a:off x="4754755" y="6366315"/>
              <a:ext cx="1908000" cy="684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465245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1118755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75000" r="-255556" b="-2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70787" r="-3371" b="-2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471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0"/>
                          <a:stretch>
                            <a:fillRect l="-3846" t="-44737" r="-492308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75000" t="-44737" r="-255556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70787" t="-44737" r="-3371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774DB3-7163-7A56-510D-327C9D78ED90}"/>
                  </a:ext>
                </a:extLst>
              </p:cNvPr>
              <p:cNvSpPr txBox="1"/>
              <p:nvPr/>
            </p:nvSpPr>
            <p:spPr>
              <a:xfrm>
                <a:off x="4754755" y="7237630"/>
                <a:ext cx="19713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774DB3-7163-7A56-510D-327C9D78E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755" y="7237630"/>
                <a:ext cx="1971374" cy="338554"/>
              </a:xfrm>
              <a:prstGeom prst="rect">
                <a:avLst/>
              </a:prstGeom>
              <a:blipFill>
                <a:blip r:embed="rId3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7" name="Table 31">
                <a:extLst>
                  <a:ext uri="{FF2B5EF4-FFF2-40B4-BE49-F238E27FC236}">
                    <a16:creationId xmlns:a16="http://schemas.microsoft.com/office/drawing/2014/main" id="{64F17CBE-2604-9131-CD7E-E57E171C33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0629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4×10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3×10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7" name="Table 31">
                <a:extLst>
                  <a:ext uri="{FF2B5EF4-FFF2-40B4-BE49-F238E27FC236}">
                    <a16:creationId xmlns:a16="http://schemas.microsoft.com/office/drawing/2014/main" id="{64F17CBE-2604-9131-CD7E-E57E171C33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0629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32911" t="-26250" r="-58228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244186" t="-26250" r="-6977" b="-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32911" t="-348276" r="-5822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244186" t="-348276" r="-6977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2" name="Table 31">
                <a:extLst>
                  <a:ext uri="{FF2B5EF4-FFF2-40B4-BE49-F238E27FC236}">
                    <a16:creationId xmlns:a16="http://schemas.microsoft.com/office/drawing/2014/main" id="{D9B79041-0135-F566-A984-C15345F6C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002128"/>
                  </p:ext>
                </p:extLst>
              </p:nvPr>
            </p:nvGraphicFramePr>
            <p:xfrm>
              <a:off x="2411087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3×4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2" name="Table 31">
                <a:extLst>
                  <a:ext uri="{FF2B5EF4-FFF2-40B4-BE49-F238E27FC236}">
                    <a16:creationId xmlns:a16="http://schemas.microsoft.com/office/drawing/2014/main" id="{D9B79041-0135-F566-A984-C15345F6C2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1002128"/>
                  </p:ext>
                </p:extLst>
              </p:nvPr>
            </p:nvGraphicFramePr>
            <p:xfrm>
              <a:off x="2411087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32500" t="-26250" r="-56250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246512" t="-26250" r="-4651" b="-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32500" t="-348276" r="-5625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246512" t="-348276" r="-4651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" name="Table 31">
                <a:extLst>
                  <a:ext uri="{FF2B5EF4-FFF2-40B4-BE49-F238E27FC236}">
                    <a16:creationId xmlns:a16="http://schemas.microsoft.com/office/drawing/2014/main" id="{10EE3BE9-7F10-6FC0-29B3-C755934CA8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576918"/>
                  </p:ext>
                </p:extLst>
              </p:nvPr>
            </p:nvGraphicFramePr>
            <p:xfrm>
              <a:off x="4692925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166369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8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" name="Table 31">
                <a:extLst>
                  <a:ext uri="{FF2B5EF4-FFF2-40B4-BE49-F238E27FC236}">
                    <a16:creationId xmlns:a16="http://schemas.microsoft.com/office/drawing/2014/main" id="{10EE3BE9-7F10-6FC0-29B3-C755934CA8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9576918"/>
                  </p:ext>
                </p:extLst>
              </p:nvPr>
            </p:nvGraphicFramePr>
            <p:xfrm>
              <a:off x="4692925" y="7804533"/>
              <a:ext cx="1872000" cy="1581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4000">
                      <a:extLst>
                        <a:ext uri="{9D8B030D-6E8A-4147-A177-3AD203B41FA5}">
                          <a16:colId xmlns:a16="http://schemas.microsoft.com/office/drawing/2014/main" val="519152875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58883792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1670701756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32911" t="-23529" r="-58228" b="-6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63697572"/>
                      </a:ext>
                    </a:extLst>
                  </a:tr>
                  <a:tr h="10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4"/>
                          <a:stretch>
                            <a:fillRect t="-26250" r="-480769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32911" t="-26250" r="-58228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244186" t="-26250" r="-6977" b="-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889613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32911" t="-348276" r="-5822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92638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580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D966E8-5F2A-8F35-D9BD-B5F22398B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0" rIns="0"/>
          <a:lstStyle/>
          <a:p>
            <a:r>
              <a:rPr lang="en-GB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258B0-EAB2-2156-A5F9-A0C10942C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53EEC35-B552-14E3-AC11-4D893AC1B24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16283" y="96838"/>
                <a:ext cx="3455039" cy="1721076"/>
              </a:xfrm>
            </p:spPr>
            <p:txBody>
              <a:bodyPr/>
              <a:lstStyle/>
              <a:p>
                <a:r>
                  <a:rPr lang="en-GB" dirty="0"/>
                  <a:t>     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264.537</m:t>
                    </m:r>
                  </m:oMath>
                </a14:m>
                <a:r>
                  <a:rPr lang="en-GB" dirty="0"/>
                  <a:t> to: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The nearest hundred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The nearest whole number</a:t>
                </a:r>
                <a:r>
                  <a:rPr lang="en-GB" dirty="0">
                    <a:solidFill>
                      <a:prstClr val="black"/>
                    </a:solidFill>
                  </a:rPr>
                  <a:t>  </a:t>
                </a:r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2 decimal places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2 significant figures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53EEC35-B552-14E3-AC11-4D893AC1B2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16283" y="96838"/>
                <a:ext cx="3455039" cy="1721076"/>
              </a:xfrm>
              <a:blipFill>
                <a:blip r:embed="rId3"/>
                <a:stretch>
                  <a:fillRect l="-365" t="-730" b="-14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C99C736-7444-BFE7-B0A1-FA6A5100B151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516283" y="2531073"/>
                <a:ext cx="2954091" cy="2148491"/>
              </a:xfrm>
            </p:spPr>
            <p:txBody>
              <a:bodyPr/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12×176=2112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120×176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24×176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2.4×1760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13×176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C99C736-7444-BFE7-B0A1-FA6A5100B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516283" y="2531073"/>
                <a:ext cx="2954091" cy="2148491"/>
              </a:xfrm>
              <a:blipFill>
                <a:blip r:embed="rId4"/>
                <a:stretch>
                  <a:fillRect l="-427" t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AE0B5FBF-4333-6739-052A-323323C1C6C4}"/>
                  </a:ext>
                </a:extLst>
              </p:cNvPr>
              <p:cNvGraphicFramePr>
                <a:graphicFrameLocks noGrp="1"/>
              </p:cNvGraphicFramePr>
              <p:nvPr>
                <p:ph sz="quarter" idx="12"/>
                <p:extLst>
                  <p:ext uri="{D42A27DB-BD31-4B8C-83A1-F6EECF244321}">
                    <p14:modId xmlns:p14="http://schemas.microsoft.com/office/powerpoint/2010/main" val="1473361738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Power of 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square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Power of 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cube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8">
                <a:extLst>
                  <a:ext uri="{FF2B5EF4-FFF2-40B4-BE49-F238E27FC236}">
                    <a16:creationId xmlns:a16="http://schemas.microsoft.com/office/drawing/2014/main" id="{AE0B5FBF-4333-6739-052A-323323C1C6C4}"/>
                  </a:ext>
                </a:extLst>
              </p:cNvPr>
              <p:cNvGraphicFramePr>
                <a:graphicFrameLocks noGrp="1"/>
              </p:cNvGraphicFramePr>
              <p:nvPr>
                <p:ph sz="quarter" idx="12"/>
                <p:extLst>
                  <p:ext uri="{D42A27DB-BD31-4B8C-83A1-F6EECF244321}">
                    <p14:modId xmlns:p14="http://schemas.microsoft.com/office/powerpoint/2010/main" val="1473361738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Power of 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square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Power of 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cube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2963" t="-492308" r="-40741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Table 18">
                <a:extLst>
                  <a:ext uri="{FF2B5EF4-FFF2-40B4-BE49-F238E27FC236}">
                    <a16:creationId xmlns:a16="http://schemas.microsoft.com/office/drawing/2014/main" id="{2A76986C-AC2C-B451-D31B-37C3A8CBE00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6152284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square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cube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Table 18">
                <a:extLst>
                  <a:ext uri="{FF2B5EF4-FFF2-40B4-BE49-F238E27FC236}">
                    <a16:creationId xmlns:a16="http://schemas.microsoft.com/office/drawing/2014/main" id="{2A76986C-AC2C-B451-D31B-37C3A8CBE00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06152284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2963" t="-230769" r="-40741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square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2963" t="-361538" r="-40741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cube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62963" t="-492308" r="-40741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D0F7492C-143D-CDF1-D4A2-4A6D586AF269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516284" y="5168994"/>
                <a:ext cx="2846416" cy="1721076"/>
              </a:xfrm>
            </p:spPr>
            <p:txBody>
              <a:bodyPr/>
              <a:lstStyle/>
              <a:p>
                <a:r>
                  <a:rPr lang="en-GB" dirty="0"/>
                  <a:t>     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645.372</m:t>
                    </m:r>
                  </m:oMath>
                </a14:m>
                <a:r>
                  <a:rPr lang="en-GB" dirty="0"/>
                  <a:t> to: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The nearest hundred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The nearest whole number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iii) 2 decimal places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2 significant figures</a:t>
                </a:r>
              </a:p>
            </p:txBody>
          </p:sp>
        </mc:Choice>
        <mc:Fallback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D0F7492C-143D-CDF1-D4A2-4A6D586AF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516284" y="5168994"/>
                <a:ext cx="2846416" cy="1721076"/>
              </a:xfrm>
              <a:blipFill>
                <a:blip r:embed="rId7"/>
                <a:stretch>
                  <a:fillRect l="-442" t="-735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3CD7FC4F-67C6-A9DA-2B17-CF95E83B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060354"/>
                  </p:ext>
                </p:extLst>
              </p:nvPr>
            </p:nvGraphicFramePr>
            <p:xfrm>
              <a:off x="78828" y="2690339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6000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62000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6.2×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3CD7FC4F-67C6-A9DA-2B17-CF95E83B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6060354"/>
                  </p:ext>
                </p:extLst>
              </p:nvPr>
            </p:nvGraphicFramePr>
            <p:xfrm>
              <a:off x="78828" y="2690339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800" t="-153571" r="-1008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244828" r="-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800" t="-357143" r="-1008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441379" r="-8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4">
                <a:extLst>
                  <a:ext uri="{FF2B5EF4-FFF2-40B4-BE49-F238E27FC236}">
                    <a16:creationId xmlns:a16="http://schemas.microsoft.com/office/drawing/2014/main" id="{A22664D2-EEEB-0D57-6078-61DE5BD5B6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004237"/>
                  </p:ext>
                </p:extLst>
              </p:nvPr>
            </p:nvGraphicFramePr>
            <p:xfrm>
              <a:off x="151391" y="7614976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520000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2.5×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4">
                <a:extLst>
                  <a:ext uri="{FF2B5EF4-FFF2-40B4-BE49-F238E27FC236}">
                    <a16:creationId xmlns:a16="http://schemas.microsoft.com/office/drawing/2014/main" id="{A22664D2-EEEB-0D57-6078-61DE5BD5B6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9004237"/>
                  </p:ext>
                </p:extLst>
              </p:nvPr>
            </p:nvGraphicFramePr>
            <p:xfrm>
              <a:off x="151391" y="7614976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153571" r="-1000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00800" t="-244828" r="-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357143" r="-100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00800" t="-441379" r="-8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224C7F1B-3522-2CF2-497D-6C99109A3F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5859" y="7529870"/>
                <a:ext cx="305063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814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44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3×81.4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6×814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30×816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814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224C7F1B-3522-2CF2-497D-6C99109A3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859" y="7529870"/>
                <a:ext cx="3050631" cy="2148491"/>
              </a:xfrm>
              <a:prstGeom prst="rect">
                <a:avLst/>
              </a:prstGeom>
              <a:blipFill>
                <a:blip r:embed="rId10"/>
                <a:stretch>
                  <a:fillRect l="-830" t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881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2504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8	</a:t>
            </a:r>
            <a:r>
              <a:rPr lang="en-GB" sz="1100" dirty="0"/>
              <a:t>Introducing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A42559D1-9117-2079-6579-EA93E3698BD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772" y="379541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3(10+4)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30+12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A42559D1-9117-2079-6579-EA93E3698B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3078054"/>
                  </p:ext>
                </p:extLst>
              </p:nvPr>
            </p:nvGraphicFramePr>
            <p:xfrm>
              <a:off x="11772" y="379541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000" r="-1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9000" t="-400000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B850E4-F0EA-D6EF-53C3-C798A4657643}"/>
              </a:ext>
            </a:extLst>
          </p:cNvPr>
          <p:cNvCxnSpPr>
            <a:cxnSpLocks/>
          </p:cNvCxnSpPr>
          <p:nvPr/>
        </p:nvCxnSpPr>
        <p:spPr>
          <a:xfrm>
            <a:off x="0" y="2029968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5E9BF2F5-DD48-B384-22D9-84833E8CBD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67925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281">
                <a:extLst>
                  <a:ext uri="{FF2B5EF4-FFF2-40B4-BE49-F238E27FC236}">
                    <a16:creationId xmlns:a16="http://schemas.microsoft.com/office/drawing/2014/main" id="{5E9BF2F5-DD48-B384-22D9-84833E8CB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655934"/>
                  </p:ext>
                </p:extLst>
              </p:nvPr>
            </p:nvGraphicFramePr>
            <p:xfrm>
              <a:off x="2367925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" r="-2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" t="-395833" r="-2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6DB390-7BDB-0291-3D66-0635A63619AC}"/>
              </a:ext>
            </a:extLst>
          </p:cNvPr>
          <p:cNvCxnSpPr>
            <a:cxnSpLocks/>
          </p:cNvCxnSpPr>
          <p:nvPr/>
        </p:nvCxnSpPr>
        <p:spPr>
          <a:xfrm>
            <a:off x="0" y="379832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C0767-5AA0-9C02-81CF-550D1DD6FC4B}"/>
              </a:ext>
            </a:extLst>
          </p:cNvPr>
          <p:cNvCxnSpPr>
            <a:cxnSpLocks/>
          </p:cNvCxnSpPr>
          <p:nvPr/>
        </p:nvCxnSpPr>
        <p:spPr>
          <a:xfrm>
            <a:off x="0" y="5599075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C486BE-FF33-A525-0DFB-02BD1B445663}"/>
              </a:ext>
            </a:extLst>
          </p:cNvPr>
          <p:cNvCxnSpPr>
            <a:cxnSpLocks/>
          </p:cNvCxnSpPr>
          <p:nvPr/>
        </p:nvCxnSpPr>
        <p:spPr>
          <a:xfrm>
            <a:off x="0" y="7401428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6" name="Table 281">
                <a:extLst>
                  <a:ext uri="{FF2B5EF4-FFF2-40B4-BE49-F238E27FC236}">
                    <a16:creationId xmlns:a16="http://schemas.microsoft.com/office/drawing/2014/main" id="{5B1C2AB4-8091-C9A9-EE7B-DFA488BA9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479381"/>
                  </p:ext>
                </p:extLst>
              </p:nvPr>
            </p:nvGraphicFramePr>
            <p:xfrm>
              <a:off x="3860078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5(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6" name="Table 281">
                <a:extLst>
                  <a:ext uri="{FF2B5EF4-FFF2-40B4-BE49-F238E27FC236}">
                    <a16:creationId xmlns:a16="http://schemas.microsoft.com/office/drawing/2014/main" id="{5B1C2AB4-8091-C9A9-EE7B-DFA488BA96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479381"/>
                  </p:ext>
                </p:extLst>
              </p:nvPr>
            </p:nvGraphicFramePr>
            <p:xfrm>
              <a:off x="3860078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r="-99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395833" r="-99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7" name="Table 281">
                <a:extLst>
                  <a:ext uri="{FF2B5EF4-FFF2-40B4-BE49-F238E27FC236}">
                    <a16:creationId xmlns:a16="http://schemas.microsoft.com/office/drawing/2014/main" id="{FC535579-CBCB-6E50-9515-808EBA672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098472"/>
                  </p:ext>
                </p:extLst>
              </p:nvPr>
            </p:nvGraphicFramePr>
            <p:xfrm>
              <a:off x="5352230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6(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−3)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7" name="Table 281">
                <a:extLst>
                  <a:ext uri="{FF2B5EF4-FFF2-40B4-BE49-F238E27FC236}">
                    <a16:creationId xmlns:a16="http://schemas.microsoft.com/office/drawing/2014/main" id="{FC535579-CBCB-6E50-9515-808EBA672B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098472"/>
                  </p:ext>
                </p:extLst>
              </p:nvPr>
            </p:nvGraphicFramePr>
            <p:xfrm>
              <a:off x="5352230" y="378739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" r="-1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" t="-395833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CB67DF45-123D-19CD-6BAF-85C29921C52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8442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CB67DF45-123D-19CD-6BAF-85C29921C5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998193"/>
                  </p:ext>
                </p:extLst>
              </p:nvPr>
            </p:nvGraphicFramePr>
            <p:xfrm>
              <a:off x="938442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6" name="Table 283">
                <a:extLst>
                  <a:ext uri="{FF2B5EF4-FFF2-40B4-BE49-F238E27FC236}">
                    <a16:creationId xmlns:a16="http://schemas.microsoft.com/office/drawing/2014/main" id="{B810F312-B031-6F68-1F27-FF0CFB50CB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30595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6" name="Table 283">
                <a:extLst>
                  <a:ext uri="{FF2B5EF4-FFF2-40B4-BE49-F238E27FC236}">
                    <a16:creationId xmlns:a16="http://schemas.microsoft.com/office/drawing/2014/main" id="{B810F312-B031-6F68-1F27-FF0CFB50CB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1578316"/>
                  </p:ext>
                </p:extLst>
              </p:nvPr>
            </p:nvGraphicFramePr>
            <p:xfrm>
              <a:off x="2430595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3226" t="-4348" r="-106452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3226" t="-109091" r="-106452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6790C545-A315-C441-ED01-1648521C9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209114"/>
                  </p:ext>
                </p:extLst>
              </p:nvPr>
            </p:nvGraphicFramePr>
            <p:xfrm>
              <a:off x="3922748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6790C545-A315-C441-ED01-1648521C9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209114"/>
                  </p:ext>
                </p:extLst>
              </p:nvPr>
            </p:nvGraphicFramePr>
            <p:xfrm>
              <a:off x="3922748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0000" t="-4348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109091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8" name="Table 283">
                <a:extLst>
                  <a:ext uri="{FF2B5EF4-FFF2-40B4-BE49-F238E27FC236}">
                    <a16:creationId xmlns:a16="http://schemas.microsoft.com/office/drawing/2014/main" id="{B17EFB90-EA02-777A-C535-0D7B4355A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922046"/>
                  </p:ext>
                </p:extLst>
              </p:nvPr>
            </p:nvGraphicFramePr>
            <p:xfrm>
              <a:off x="5414900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−18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8" name="Table 283">
                <a:extLst>
                  <a:ext uri="{FF2B5EF4-FFF2-40B4-BE49-F238E27FC236}">
                    <a16:creationId xmlns:a16="http://schemas.microsoft.com/office/drawing/2014/main" id="{B17EFB90-EA02-777A-C535-0D7B4355A2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3922046"/>
                  </p:ext>
                </p:extLst>
              </p:nvPr>
            </p:nvGraphicFramePr>
            <p:xfrm>
              <a:off x="5414900" y="84942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103226" r="-106452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196875" r="-3125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3226" t="-104545" r="-106452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6875" t="-104545" r="-3125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9" name="Table 281">
                <a:extLst>
                  <a:ext uri="{FF2B5EF4-FFF2-40B4-BE49-F238E27FC236}">
                    <a16:creationId xmlns:a16="http://schemas.microsoft.com/office/drawing/2014/main" id="{3240CDB4-D454-8FF6-911A-A716F40ABEE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772" y="2163693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3(20+4)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60+12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9" name="Table 281">
                <a:extLst>
                  <a:ext uri="{FF2B5EF4-FFF2-40B4-BE49-F238E27FC236}">
                    <a16:creationId xmlns:a16="http://schemas.microsoft.com/office/drawing/2014/main" id="{3240CDB4-D454-8FF6-911A-A716F40AB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04229"/>
                  </p:ext>
                </p:extLst>
              </p:nvPr>
            </p:nvGraphicFramePr>
            <p:xfrm>
              <a:off x="11772" y="2163693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9000" t="-4167" r="-1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69000" t="-400000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0" name="Table 281">
                <a:extLst>
                  <a:ext uri="{FF2B5EF4-FFF2-40B4-BE49-F238E27FC236}">
                    <a16:creationId xmlns:a16="http://schemas.microsoft.com/office/drawing/2014/main" id="{5489C610-94A0-DDE9-0714-45F64560C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301096"/>
                  </p:ext>
                </p:extLst>
              </p:nvPr>
            </p:nvGraphicFramePr>
            <p:xfrm>
              <a:off x="2367925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3(2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0" name="Table 281">
                <a:extLst>
                  <a:ext uri="{FF2B5EF4-FFF2-40B4-BE49-F238E27FC236}">
                    <a16:creationId xmlns:a16="http://schemas.microsoft.com/office/drawing/2014/main" id="{5489C610-94A0-DDE9-0714-45F64560CC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301096"/>
                  </p:ext>
                </p:extLst>
              </p:nvPr>
            </p:nvGraphicFramePr>
            <p:xfrm>
              <a:off x="2367925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00" t="-4167" r="-2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000" t="-400000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2" name="Table 281">
                <a:extLst>
                  <a:ext uri="{FF2B5EF4-FFF2-40B4-BE49-F238E27FC236}">
                    <a16:creationId xmlns:a16="http://schemas.microsoft.com/office/drawing/2014/main" id="{FE1DFE3D-3D8E-A732-62BE-E435B044D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935320"/>
                  </p:ext>
                </p:extLst>
              </p:nvPr>
            </p:nvGraphicFramePr>
            <p:xfrm>
              <a:off x="3860078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5(3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2" name="Table 281">
                <a:extLst>
                  <a:ext uri="{FF2B5EF4-FFF2-40B4-BE49-F238E27FC236}">
                    <a16:creationId xmlns:a16="http://schemas.microsoft.com/office/drawing/2014/main" id="{FE1DFE3D-3D8E-A732-62BE-E435B044D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2935320"/>
                  </p:ext>
                </p:extLst>
              </p:nvPr>
            </p:nvGraphicFramePr>
            <p:xfrm>
              <a:off x="3860078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4167" r="-99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t="-400000" r="-99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3" name="Table 281">
                <a:extLst>
                  <a:ext uri="{FF2B5EF4-FFF2-40B4-BE49-F238E27FC236}">
                    <a16:creationId xmlns:a16="http://schemas.microsoft.com/office/drawing/2014/main" id="{12C6AF48-5683-5B9C-CB7E-7D8D787CF1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434688"/>
                  </p:ext>
                </p:extLst>
              </p:nvPr>
            </p:nvGraphicFramePr>
            <p:xfrm>
              <a:off x="5352230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6(4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−18</m:t>
                                </m:r>
                              </m:oMath>
                            </m:oMathPara>
                          </a14:m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3" name="Table 281">
                <a:extLst>
                  <a:ext uri="{FF2B5EF4-FFF2-40B4-BE49-F238E27FC236}">
                    <a16:creationId xmlns:a16="http://schemas.microsoft.com/office/drawing/2014/main" id="{12C6AF48-5683-5B9C-CB7E-7D8D787CF1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3434688"/>
                  </p:ext>
                </p:extLst>
              </p:nvPr>
            </p:nvGraphicFramePr>
            <p:xfrm>
              <a:off x="5352230" y="216289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00" t="-4167" r="-1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000" t="-400000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5" name="Table 283">
                <a:extLst>
                  <a:ext uri="{FF2B5EF4-FFF2-40B4-BE49-F238E27FC236}">
                    <a16:creationId xmlns:a16="http://schemas.microsoft.com/office/drawing/2014/main" id="{3EED771B-14C7-AFDA-E9ED-4977B2CCA02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8442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5" name="Table 283">
                <a:extLst>
                  <a:ext uri="{FF2B5EF4-FFF2-40B4-BE49-F238E27FC236}">
                    <a16:creationId xmlns:a16="http://schemas.microsoft.com/office/drawing/2014/main" id="{3EED771B-14C7-AFDA-E9ED-4977B2CCA0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5657327"/>
                  </p:ext>
                </p:extLst>
              </p:nvPr>
            </p:nvGraphicFramePr>
            <p:xfrm>
              <a:off x="938442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t="-9091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A31EEA33-DE84-4F7E-A0AD-8A465A2BA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477781"/>
                  </p:ext>
                </p:extLst>
              </p:nvPr>
            </p:nvGraphicFramePr>
            <p:xfrm>
              <a:off x="2430595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A31EEA33-DE84-4F7E-A0AD-8A465A2BAB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477781"/>
                  </p:ext>
                </p:extLst>
              </p:nvPr>
            </p:nvGraphicFramePr>
            <p:xfrm>
              <a:off x="2430595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t="-9091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103226" t="-9091" r="-106452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t="-109091" r="-200000" b="-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3226" t="-109091" r="-106452" b="-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7" name="Table 283">
                <a:extLst>
                  <a:ext uri="{FF2B5EF4-FFF2-40B4-BE49-F238E27FC236}">
                    <a16:creationId xmlns:a16="http://schemas.microsoft.com/office/drawing/2014/main" id="{23B2657F-F4A3-AF88-6BAC-AD8B92739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863440"/>
                  </p:ext>
                </p:extLst>
              </p:nvPr>
            </p:nvGraphicFramePr>
            <p:xfrm>
              <a:off x="3922748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7" name="Table 283">
                <a:extLst>
                  <a:ext uri="{FF2B5EF4-FFF2-40B4-BE49-F238E27FC236}">
                    <a16:creationId xmlns:a16="http://schemas.microsoft.com/office/drawing/2014/main" id="{23B2657F-F4A3-AF88-6BAC-AD8B92739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863440"/>
                  </p:ext>
                </p:extLst>
              </p:nvPr>
            </p:nvGraphicFramePr>
            <p:xfrm>
              <a:off x="3922748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t="-9091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l="-100000" t="-9091" r="-1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09091" r="-100000" b="-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8" name="Table 283">
                <a:extLst>
                  <a:ext uri="{FF2B5EF4-FFF2-40B4-BE49-F238E27FC236}">
                    <a16:creationId xmlns:a16="http://schemas.microsoft.com/office/drawing/2014/main" id="{0C924EE6-4C6A-35F5-F889-22F9AF114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971173"/>
                  </p:ext>
                </p:extLst>
              </p:nvPr>
            </p:nvGraphicFramePr>
            <p:xfrm>
              <a:off x="5414900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−18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8" name="Table 283">
                <a:extLst>
                  <a:ext uri="{FF2B5EF4-FFF2-40B4-BE49-F238E27FC236}">
                    <a16:creationId xmlns:a16="http://schemas.microsoft.com/office/drawing/2014/main" id="{0C924EE6-4C6A-35F5-F889-22F9AF114A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9971173"/>
                  </p:ext>
                </p:extLst>
              </p:nvPr>
            </p:nvGraphicFramePr>
            <p:xfrm>
              <a:off x="5414900" y="263358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103226" r="-106452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196875" r="-3125" b="-1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3226" t="-100000" r="-106452" b="-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96875" t="-100000" r="-3125" b="-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9" name="Table 281">
                <a:extLst>
                  <a:ext uri="{FF2B5EF4-FFF2-40B4-BE49-F238E27FC236}">
                    <a16:creationId xmlns:a16="http://schemas.microsoft.com/office/drawing/2014/main" id="{CCDCAF50-7FE6-138D-858A-779629043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660680"/>
                  </p:ext>
                </p:extLst>
              </p:nvPr>
            </p:nvGraphicFramePr>
            <p:xfrm>
              <a:off x="11772" y="3932050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9" name="Table 281">
                <a:extLst>
                  <a:ext uri="{FF2B5EF4-FFF2-40B4-BE49-F238E27FC236}">
                    <a16:creationId xmlns:a16="http://schemas.microsoft.com/office/drawing/2014/main" id="{CCDCAF50-7FE6-138D-858A-779629043C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660680"/>
                  </p:ext>
                </p:extLst>
              </p:nvPr>
            </p:nvGraphicFramePr>
            <p:xfrm>
              <a:off x="11772" y="3932050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l="-69000" t="-4167" r="-1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69000" t="-4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0" name="Table 281">
                <a:extLst>
                  <a:ext uri="{FF2B5EF4-FFF2-40B4-BE49-F238E27FC236}">
                    <a16:creationId xmlns:a16="http://schemas.microsoft.com/office/drawing/2014/main" id="{23EDB8FC-801A-950E-FAF8-44A7F16701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955885"/>
                  </p:ext>
                </p:extLst>
              </p:nvPr>
            </p:nvGraphicFramePr>
            <p:xfrm>
              <a:off x="2367925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5(2</m:t>
                                </m:r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35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+9)</m:t>
                                </m:r>
                              </m:oMath>
                            </m:oMathPara>
                          </a14:m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0" name="Table 281">
                <a:extLst>
                  <a:ext uri="{FF2B5EF4-FFF2-40B4-BE49-F238E27FC236}">
                    <a16:creationId xmlns:a16="http://schemas.microsoft.com/office/drawing/2014/main" id="{23EDB8FC-801A-950E-FAF8-44A7F16701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955885"/>
                  </p:ext>
                </p:extLst>
              </p:nvPr>
            </p:nvGraphicFramePr>
            <p:xfrm>
              <a:off x="2367925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000" t="-4167" r="-2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l="-1000" t="-400000" r="-2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1" name="Table 281">
                <a:extLst>
                  <a:ext uri="{FF2B5EF4-FFF2-40B4-BE49-F238E27FC236}">
                    <a16:creationId xmlns:a16="http://schemas.microsoft.com/office/drawing/2014/main" id="{FF90315A-873E-DBAE-89C3-9E3EC974D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856350"/>
                  </p:ext>
                </p:extLst>
              </p:nvPr>
            </p:nvGraphicFramePr>
            <p:xfrm>
              <a:off x="3860078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3(2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1" name="Table 281">
                <a:extLst>
                  <a:ext uri="{FF2B5EF4-FFF2-40B4-BE49-F238E27FC236}">
                    <a16:creationId xmlns:a16="http://schemas.microsoft.com/office/drawing/2014/main" id="{FF90315A-873E-DBAE-89C3-9E3EC974D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2856350"/>
                  </p:ext>
                </p:extLst>
              </p:nvPr>
            </p:nvGraphicFramePr>
            <p:xfrm>
              <a:off x="3860078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t="-4167" r="-99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t="-400000" r="-99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2" name="Table 281">
                <a:extLst>
                  <a:ext uri="{FF2B5EF4-FFF2-40B4-BE49-F238E27FC236}">
                    <a16:creationId xmlns:a16="http://schemas.microsoft.com/office/drawing/2014/main" id="{50BBB728-764C-7AF2-DB35-B2C8BC51A0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865479"/>
                  </p:ext>
                </p:extLst>
              </p:nvPr>
            </p:nvGraphicFramePr>
            <p:xfrm>
              <a:off x="5352230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4(5−2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20−8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2" name="Table 281">
                <a:extLst>
                  <a:ext uri="{FF2B5EF4-FFF2-40B4-BE49-F238E27FC236}">
                    <a16:creationId xmlns:a16="http://schemas.microsoft.com/office/drawing/2014/main" id="{50BBB728-764C-7AF2-DB35-B2C8BC51A0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865479"/>
                  </p:ext>
                </p:extLst>
              </p:nvPr>
            </p:nvGraphicFramePr>
            <p:xfrm>
              <a:off x="5352230" y="3931248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000" t="-4167" r="-1000" b="-4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l="-1000" t="-4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4" name="Table 283">
                <a:extLst>
                  <a:ext uri="{FF2B5EF4-FFF2-40B4-BE49-F238E27FC236}">
                    <a16:creationId xmlns:a16="http://schemas.microsoft.com/office/drawing/2014/main" id="{28DD6C8F-ED00-2B5B-CF8F-615192449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803846"/>
                  </p:ext>
                </p:extLst>
              </p:nvPr>
            </p:nvGraphicFramePr>
            <p:xfrm>
              <a:off x="938442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4" name="Table 283">
                <a:extLst>
                  <a:ext uri="{FF2B5EF4-FFF2-40B4-BE49-F238E27FC236}">
                    <a16:creationId xmlns:a16="http://schemas.microsoft.com/office/drawing/2014/main" id="{28DD6C8F-ED00-2B5B-CF8F-6151924490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803846"/>
                  </p:ext>
                </p:extLst>
              </p:nvPr>
            </p:nvGraphicFramePr>
            <p:xfrm>
              <a:off x="938442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l="-100000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l="-200000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100000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200000" t="-104545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25F08A69-8B43-308F-4716-5E663F36B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096236"/>
                  </p:ext>
                </p:extLst>
              </p:nvPr>
            </p:nvGraphicFramePr>
            <p:xfrm>
              <a:off x="2430595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25F08A69-8B43-308F-4716-5E663F36B0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2096236"/>
                  </p:ext>
                </p:extLst>
              </p:nvPr>
            </p:nvGraphicFramePr>
            <p:xfrm>
              <a:off x="2430595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r="-200000" b="-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103226" r="-106452" b="-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196875" r="-3125" b="-9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t="-10454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03226" t="-104545" r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96875" t="-104545" r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7" name="Table 283">
                <a:extLst>
                  <a:ext uri="{FF2B5EF4-FFF2-40B4-BE49-F238E27FC236}">
                    <a16:creationId xmlns:a16="http://schemas.microsoft.com/office/drawing/2014/main" id="{D76B22A5-DB6D-98E0-AD24-872989B67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395460"/>
                  </p:ext>
                </p:extLst>
              </p:nvPr>
            </p:nvGraphicFramePr>
            <p:xfrm>
              <a:off x="3922748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7" name="Table 283">
                <a:extLst>
                  <a:ext uri="{FF2B5EF4-FFF2-40B4-BE49-F238E27FC236}">
                    <a16:creationId xmlns:a16="http://schemas.microsoft.com/office/drawing/2014/main" id="{D76B22A5-DB6D-98E0-AD24-872989B67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395460"/>
                  </p:ext>
                </p:extLst>
              </p:nvPr>
            </p:nvGraphicFramePr>
            <p:xfrm>
              <a:off x="3922748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100000" r="-1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200000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0000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200000" t="-104545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8" name="Table 283">
                <a:extLst>
                  <a:ext uri="{FF2B5EF4-FFF2-40B4-BE49-F238E27FC236}">
                    <a16:creationId xmlns:a16="http://schemas.microsoft.com/office/drawing/2014/main" id="{316206D0-8C46-C3E4-67E0-CFC7D7920B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373072"/>
                  </p:ext>
                </p:extLst>
              </p:nvPr>
            </p:nvGraphicFramePr>
            <p:xfrm>
              <a:off x="5414900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8" name="Table 283">
                <a:extLst>
                  <a:ext uri="{FF2B5EF4-FFF2-40B4-BE49-F238E27FC236}">
                    <a16:creationId xmlns:a16="http://schemas.microsoft.com/office/drawing/2014/main" id="{316206D0-8C46-C3E4-67E0-CFC7D7920B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373072"/>
                  </p:ext>
                </p:extLst>
              </p:nvPr>
            </p:nvGraphicFramePr>
            <p:xfrm>
              <a:off x="5414900" y="440193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96875" t="-4348" r="-3125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6875" t="-109091" r="-3125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9" name="Table 281">
                <a:extLst>
                  <a:ext uri="{FF2B5EF4-FFF2-40B4-BE49-F238E27FC236}">
                    <a16:creationId xmlns:a16="http://schemas.microsoft.com/office/drawing/2014/main" id="{122C0E3B-2205-A5F7-1F05-F452C3251CE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772" y="5732983"/>
              <a:ext cx="2124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9" name="Table 281">
                <a:extLst>
                  <a:ext uri="{FF2B5EF4-FFF2-40B4-BE49-F238E27FC236}">
                    <a16:creationId xmlns:a16="http://schemas.microsoft.com/office/drawing/2014/main" id="{122C0E3B-2205-A5F7-1F05-F452C3251C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9790047"/>
                  </p:ext>
                </p:extLst>
              </p:nvPr>
            </p:nvGraphicFramePr>
            <p:xfrm>
              <a:off x="11772" y="5732983"/>
              <a:ext cx="2124000" cy="1517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69000" t="-4167" r="-1000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1762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69000" t="-384000" r="-1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0" name="Table 281">
                <a:extLst>
                  <a:ext uri="{FF2B5EF4-FFF2-40B4-BE49-F238E27FC236}">
                    <a16:creationId xmlns:a16="http://schemas.microsoft.com/office/drawing/2014/main" id="{285F7A29-016E-ABA0-D9B4-7C835DDF8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117781"/>
                  </p:ext>
                </p:extLst>
              </p:nvPr>
            </p:nvGraphicFramePr>
            <p:xfrm>
              <a:off x="2367925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0" name="Table 281">
                <a:extLst>
                  <a:ext uri="{FF2B5EF4-FFF2-40B4-BE49-F238E27FC236}">
                    <a16:creationId xmlns:a16="http://schemas.microsoft.com/office/drawing/2014/main" id="{285F7A29-016E-ABA0-D9B4-7C835DDF8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117781"/>
                  </p:ext>
                </p:extLst>
              </p:nvPr>
            </p:nvGraphicFramePr>
            <p:xfrm>
              <a:off x="2367925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000" t="-4167" r="-2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1000" t="-400000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18027561-AF8B-1274-B125-7C7843CD4A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4652611"/>
                  </p:ext>
                </p:extLst>
              </p:nvPr>
            </p:nvGraphicFramePr>
            <p:xfrm>
              <a:off x="3860078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+11)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18027561-AF8B-1274-B125-7C7843CD4A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4652611"/>
                  </p:ext>
                </p:extLst>
              </p:nvPr>
            </p:nvGraphicFramePr>
            <p:xfrm>
              <a:off x="3860078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t="-4167" r="-99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t="-400000" r="-99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2" name="Table 281">
                <a:extLst>
                  <a:ext uri="{FF2B5EF4-FFF2-40B4-BE49-F238E27FC236}">
                    <a16:creationId xmlns:a16="http://schemas.microsoft.com/office/drawing/2014/main" id="{136FBDE9-CB94-820E-9550-48475E41C3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788888"/>
                  </p:ext>
                </p:extLst>
              </p:nvPr>
            </p:nvGraphicFramePr>
            <p:xfrm>
              <a:off x="5352230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2" name="Table 281">
                <a:extLst>
                  <a:ext uri="{FF2B5EF4-FFF2-40B4-BE49-F238E27FC236}">
                    <a16:creationId xmlns:a16="http://schemas.microsoft.com/office/drawing/2014/main" id="{136FBDE9-CB94-820E-9550-48475E41C3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6788888"/>
                  </p:ext>
                </p:extLst>
              </p:nvPr>
            </p:nvGraphicFramePr>
            <p:xfrm>
              <a:off x="5352230" y="5732181"/>
              <a:ext cx="1260000" cy="15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00" t="-4167" r="-1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1000" t="-400000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4" name="Table 283">
                <a:extLst>
                  <a:ext uri="{FF2B5EF4-FFF2-40B4-BE49-F238E27FC236}">
                    <a16:creationId xmlns:a16="http://schemas.microsoft.com/office/drawing/2014/main" id="{193FAA93-CE25-27F5-302E-685F9329FA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8442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4" name="Table 283">
                <a:extLst>
                  <a:ext uri="{FF2B5EF4-FFF2-40B4-BE49-F238E27FC236}">
                    <a16:creationId xmlns:a16="http://schemas.microsoft.com/office/drawing/2014/main" id="{193FAA93-CE25-27F5-302E-685F9329F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391899"/>
                  </p:ext>
                </p:extLst>
              </p:nvPr>
            </p:nvGraphicFramePr>
            <p:xfrm>
              <a:off x="938442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t="-4545"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l="-100000" t="-4545" r="-1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t="-104545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l="-100000" t="-104545" r="-1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l="-200000" t="-10454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5" name="Table 283">
                <a:extLst>
                  <a:ext uri="{FF2B5EF4-FFF2-40B4-BE49-F238E27FC236}">
                    <a16:creationId xmlns:a16="http://schemas.microsoft.com/office/drawing/2014/main" id="{3783D7B7-D91D-7334-E823-D2BA3CAD4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090218"/>
                  </p:ext>
                </p:extLst>
              </p:nvPr>
            </p:nvGraphicFramePr>
            <p:xfrm>
              <a:off x="2430595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5" name="Table 283">
                <a:extLst>
                  <a:ext uri="{FF2B5EF4-FFF2-40B4-BE49-F238E27FC236}">
                    <a16:creationId xmlns:a16="http://schemas.microsoft.com/office/drawing/2014/main" id="{3783D7B7-D91D-7334-E823-D2BA3CAD4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3090218"/>
                  </p:ext>
                </p:extLst>
              </p:nvPr>
            </p:nvGraphicFramePr>
            <p:xfrm>
              <a:off x="2430595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l="-103226" r="-106452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l="-196875" r="-312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t="-100000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103226" t="-100000" r="-10645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196875" t="-100000" r="-312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7" name="Table 283">
                <a:extLst>
                  <a:ext uri="{FF2B5EF4-FFF2-40B4-BE49-F238E27FC236}">
                    <a16:creationId xmlns:a16="http://schemas.microsoft.com/office/drawing/2014/main" id="{A63C7DAD-A6F3-493A-3DCD-7D46FACD7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178381"/>
                  </p:ext>
                </p:extLst>
              </p:nvPr>
            </p:nvGraphicFramePr>
            <p:xfrm>
              <a:off x="3922748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7" name="Table 283">
                <a:extLst>
                  <a:ext uri="{FF2B5EF4-FFF2-40B4-BE49-F238E27FC236}">
                    <a16:creationId xmlns:a16="http://schemas.microsoft.com/office/drawing/2014/main" id="{A63C7DAD-A6F3-493A-3DCD-7D46FACD74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178381"/>
                  </p:ext>
                </p:extLst>
              </p:nvPr>
            </p:nvGraphicFramePr>
            <p:xfrm>
              <a:off x="3922748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t="-4545"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l="-100000" t="-4545" r="-1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t="-104545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100000" t="-104545" r="-1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200000" t="-10454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8" name="Table 283">
                <a:extLst>
                  <a:ext uri="{FF2B5EF4-FFF2-40B4-BE49-F238E27FC236}">
                    <a16:creationId xmlns:a16="http://schemas.microsoft.com/office/drawing/2014/main" id="{EB6E1F55-7A18-9A9A-66EC-819AD869E8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675045"/>
                  </p:ext>
                </p:extLst>
              </p:nvPr>
            </p:nvGraphicFramePr>
            <p:xfrm>
              <a:off x="5414900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8" name="Table 283">
                <a:extLst>
                  <a:ext uri="{FF2B5EF4-FFF2-40B4-BE49-F238E27FC236}">
                    <a16:creationId xmlns:a16="http://schemas.microsoft.com/office/drawing/2014/main" id="{EB6E1F55-7A18-9A9A-66EC-819AD869E8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675045"/>
                  </p:ext>
                </p:extLst>
              </p:nvPr>
            </p:nvGraphicFramePr>
            <p:xfrm>
              <a:off x="5414900" y="6202871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4"/>
                          <a:stretch>
                            <a:fillRect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4"/>
                          <a:stretch>
                            <a:fillRect l="-103226" r="-106452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4"/>
                          <a:stretch>
                            <a:fillRect l="-196875" r="-312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t="-100000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103226" t="-100000" r="-10645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196875" t="-100000" r="-312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5" name="Table 281">
                <a:extLst>
                  <a:ext uri="{FF2B5EF4-FFF2-40B4-BE49-F238E27FC236}">
                    <a16:creationId xmlns:a16="http://schemas.microsoft.com/office/drawing/2014/main" id="{1790790D-AFB7-303D-3DC7-8C13431ABB7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772" y="7528151"/>
              <a:ext cx="2124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(10+3)(10+2)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100+20+30+6</m:t>
                                </m:r>
                              </m:oMath>
                            </m:oMathPara>
                          </a14:m>
                          <a:br>
                            <a:rPr lang="en-GB" sz="1100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1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  <a:endParaRPr lang="en-GB" sz="135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5" name="Table 281">
                <a:extLst>
                  <a:ext uri="{FF2B5EF4-FFF2-40B4-BE49-F238E27FC236}">
                    <a16:creationId xmlns:a16="http://schemas.microsoft.com/office/drawing/2014/main" id="{1790790D-AFB7-303D-3DC7-8C13431AB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5384093"/>
                  </p:ext>
                </p:extLst>
              </p:nvPr>
            </p:nvGraphicFramePr>
            <p:xfrm>
              <a:off x="11772" y="7528151"/>
              <a:ext cx="2124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5"/>
                          <a:stretch>
                            <a:fillRect l="-69000" t="-4167" r="-100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5"/>
                          <a:stretch>
                            <a:fillRect l="-69000" t="-224561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6" name="Table 281">
                <a:extLst>
                  <a:ext uri="{FF2B5EF4-FFF2-40B4-BE49-F238E27FC236}">
                    <a16:creationId xmlns:a16="http://schemas.microsoft.com/office/drawing/2014/main" id="{3180C0C7-5265-705B-7C4B-DEA7DC24554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67925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kumimoji="0" lang="en-GB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3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6" name="Table 281">
                <a:extLst>
                  <a:ext uri="{FF2B5EF4-FFF2-40B4-BE49-F238E27FC236}">
                    <a16:creationId xmlns:a16="http://schemas.microsoft.com/office/drawing/2014/main" id="{3180C0C7-5265-705B-7C4B-DEA7DC2455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45055"/>
                  </p:ext>
                </p:extLst>
              </p:nvPr>
            </p:nvGraphicFramePr>
            <p:xfrm>
              <a:off x="2367925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6"/>
                          <a:stretch>
                            <a:fillRect l="-1000" t="-4167" r="-200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6"/>
                          <a:stretch>
                            <a:fillRect l="-1000" t="-224561" r="-2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7" name="Table 281">
                <a:extLst>
                  <a:ext uri="{FF2B5EF4-FFF2-40B4-BE49-F238E27FC236}">
                    <a16:creationId xmlns:a16="http://schemas.microsoft.com/office/drawing/2014/main" id="{E9D93D73-7F9F-0566-DE3F-410A18325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047476"/>
                  </p:ext>
                </p:extLst>
              </p:nvPr>
            </p:nvGraphicFramePr>
            <p:xfrm>
              <a:off x="3860078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kumimoji="0" lang="en-GB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3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7" name="Table 281">
                <a:extLst>
                  <a:ext uri="{FF2B5EF4-FFF2-40B4-BE49-F238E27FC236}">
                    <a16:creationId xmlns:a16="http://schemas.microsoft.com/office/drawing/2014/main" id="{E9D93D73-7F9F-0566-DE3F-410A183257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047476"/>
                  </p:ext>
                </p:extLst>
              </p:nvPr>
            </p:nvGraphicFramePr>
            <p:xfrm>
              <a:off x="3860078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7"/>
                          <a:stretch>
                            <a:fillRect t="-4167" r="-99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7"/>
                          <a:stretch>
                            <a:fillRect t="-224561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8" name="Table 281">
                <a:extLst>
                  <a:ext uri="{FF2B5EF4-FFF2-40B4-BE49-F238E27FC236}">
                    <a16:creationId xmlns:a16="http://schemas.microsoft.com/office/drawing/2014/main" id="{58BAF06C-C7B3-B925-E4DD-69BC134019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342713"/>
                  </p:ext>
                </p:extLst>
              </p:nvPr>
            </p:nvGraphicFramePr>
            <p:xfrm>
              <a:off x="5352230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GB" sz="11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kumimoji="0" lang="en-GB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1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35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kumimoji="0" lang="en-GB" sz="135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GB" sz="135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+12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8" name="Table 281">
                <a:extLst>
                  <a:ext uri="{FF2B5EF4-FFF2-40B4-BE49-F238E27FC236}">
                    <a16:creationId xmlns:a16="http://schemas.microsoft.com/office/drawing/2014/main" id="{58BAF06C-C7B3-B925-E4DD-69BC134019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342713"/>
                  </p:ext>
                </p:extLst>
              </p:nvPr>
            </p:nvGraphicFramePr>
            <p:xfrm>
              <a:off x="5352230" y="7527349"/>
              <a:ext cx="1260000" cy="2316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8"/>
                          <a:stretch>
                            <a:fillRect l="-1000" t="-4167" r="-1000" b="-67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296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8"/>
                          <a:stretch>
                            <a:fillRect l="-1000" t="-224561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8442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38442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9"/>
                          <a:stretch>
                            <a:fillRect r="-2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420150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658482"/>
                  </p:ext>
                </p:extLst>
              </p:nvPr>
            </p:nvGraphicFramePr>
            <p:xfrm>
              <a:off x="2420150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0"/>
                          <a:stretch>
                            <a:fillRect r="-2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0"/>
                          <a:stretch>
                            <a:fillRect l="-103226" r="-10645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t="-96552" r="-20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l="-103226" t="-96552" r="-10645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l="-196875" t="-96552" r="-3125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0"/>
                          <a:stretch>
                            <a:fillRect l="-103226" t="-203571" r="-106452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4" name="Table 283">
                <a:extLst>
                  <a:ext uri="{FF2B5EF4-FFF2-40B4-BE49-F238E27FC236}">
                    <a16:creationId xmlns:a16="http://schemas.microsoft.com/office/drawing/2014/main" id="{614DBB5C-2CD0-9C62-6DDB-A30789E828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375388"/>
                  </p:ext>
                </p:extLst>
              </p:nvPr>
            </p:nvGraphicFramePr>
            <p:xfrm>
              <a:off x="3901858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4" name="Table 283">
                <a:extLst>
                  <a:ext uri="{FF2B5EF4-FFF2-40B4-BE49-F238E27FC236}">
                    <a16:creationId xmlns:a16="http://schemas.microsoft.com/office/drawing/2014/main" id="{614DBB5C-2CD0-9C62-6DDB-A30789E828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4375388"/>
                  </p:ext>
                </p:extLst>
              </p:nvPr>
            </p:nvGraphicFramePr>
            <p:xfrm>
              <a:off x="3901858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1"/>
                          <a:stretch>
                            <a:fillRect r="-2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1"/>
                          <a:stretch>
                            <a:fillRect l="-103226" r="-106452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1"/>
                          <a:stretch>
                            <a:fillRect t="-96552" r="-20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1"/>
                          <a:stretch>
                            <a:fillRect l="-103226" t="-96552" r="-10645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1"/>
                          <a:stretch>
                            <a:fillRect l="-196875" t="-96552" r="-3125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1"/>
                          <a:stretch>
                            <a:fillRect l="-103226" t="-203571" r="-106452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5" name="Table 283">
                <a:extLst>
                  <a:ext uri="{FF2B5EF4-FFF2-40B4-BE49-F238E27FC236}">
                    <a16:creationId xmlns:a16="http://schemas.microsoft.com/office/drawing/2014/main" id="{3BEB74FA-6D21-2ACC-6EE2-3F52AFB34C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9228364"/>
                  </p:ext>
                </p:extLst>
              </p:nvPr>
            </p:nvGraphicFramePr>
            <p:xfrm>
              <a:off x="5383565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5" name="Table 283">
                <a:extLst>
                  <a:ext uri="{FF2B5EF4-FFF2-40B4-BE49-F238E27FC236}">
                    <a16:creationId xmlns:a16="http://schemas.microsoft.com/office/drawing/2014/main" id="{3BEB74FA-6D21-2ACC-6EE2-3F52AFB34C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9228364"/>
                  </p:ext>
                </p:extLst>
              </p:nvPr>
            </p:nvGraphicFramePr>
            <p:xfrm>
              <a:off x="5383565" y="7958621"/>
              <a:ext cx="1197330" cy="105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2"/>
                          <a:stretch>
                            <a:fillRect r="-2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2"/>
                          <a:stretch>
                            <a:fillRect l="-100000" r="-100000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2"/>
                          <a:stretch>
                            <a:fillRect t="-96552" r="-20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2"/>
                          <a:stretch>
                            <a:fillRect l="-100000" t="-96552" r="-100000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2"/>
                          <a:stretch>
                            <a:fillRect l="-200000" t="-96552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52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2"/>
                          <a:stretch>
                            <a:fillRect l="-100000" t="-203571" r="-100000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2"/>
                          <a:stretch>
                            <a:fillRect l="-200000" t="-203571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141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4280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9	</a:t>
            </a:r>
            <a:r>
              <a:rPr lang="en-GB" sz="1100" dirty="0"/>
              <a:t>Expanding Single Brackets – Match them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54184-A171-C963-C373-570BF7B39E85}"/>
              </a:ext>
            </a:extLst>
          </p:cNvPr>
          <p:cNvSpPr txBox="1"/>
          <p:nvPr/>
        </p:nvSpPr>
        <p:spPr>
          <a:xfrm>
            <a:off x="0" y="3703065"/>
            <a:ext cx="2260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10	</a:t>
            </a:r>
            <a:r>
              <a:rPr lang="en-GB" sz="1100" dirty="0"/>
              <a:t>Fill in the blanks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13A108C5-99D2-6CC5-668D-9B72C6F7D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309063"/>
                  </p:ext>
                </p:extLst>
              </p:nvPr>
            </p:nvGraphicFramePr>
            <p:xfrm>
              <a:off x="0" y="4064303"/>
              <a:ext cx="678520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4000">
                      <a:extLst>
                        <a:ext uri="{9D8B030D-6E8A-4147-A177-3AD203B41FA5}">
                          <a16:colId xmlns:a16="http://schemas.microsoft.com/office/drawing/2014/main" val="337085509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17519345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333710644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71719800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2799681737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4386594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1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7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=70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=35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=16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=45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𝑦</m:t>
                                  </m:r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=88</m:t>
                              </m:r>
                            </m:oMath>
                          </a14:m>
                          <a:r>
                            <a:rPr lang="en-GB" sz="105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145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</a:t>
                          </a:r>
                          <a:r>
                            <a:rPr lang="en-GB" sz="11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baseline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227343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52876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=11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2199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=−4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−25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98109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70261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=0.5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equal to…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9.5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6.5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−1.5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174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0990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odd,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even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9680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 even,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is...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even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even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9251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An equation linking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1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is…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=9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514122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13A108C5-99D2-6CC5-668D-9B72C6F7DC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309063"/>
                  </p:ext>
                </p:extLst>
              </p:nvPr>
            </p:nvGraphicFramePr>
            <p:xfrm>
              <a:off x="0" y="4064303"/>
              <a:ext cx="6785205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4000">
                      <a:extLst>
                        <a:ext uri="{9D8B030D-6E8A-4147-A177-3AD203B41FA5}">
                          <a16:colId xmlns:a16="http://schemas.microsoft.com/office/drawing/2014/main" val="337085509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17519345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3337106443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1717198004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2799681737"/>
                        </a:ext>
                      </a:extLst>
                    </a:gridCol>
                    <a:gridCol w="968241">
                      <a:extLst>
                        <a:ext uri="{9D8B030D-6E8A-4147-A177-3AD203B41FA5}">
                          <a16:colId xmlns:a16="http://schemas.microsoft.com/office/drawing/2014/main" val="4386594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1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701" t="-3448" r="-397403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632" t="-3448" r="-302632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2632" t="-3448" r="-202632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104" t="-3448" r="-100000" b="-9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3947" t="-3448" r="-1316" b="-9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1453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250327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98701" t="-100000" r="-397403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2632" t="-100000" r="-302632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02632" t="-100000" r="-202632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96104" t="-100000" r="-100000" b="-7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03947" t="-100000" r="-1316" b="-7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7343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6897" r="-250327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8701" t="-206897" r="-397403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632" t="-206897" r="-302632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632" t="-206897" r="-202632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6104" t="-206897" r="-10000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3947" t="-206897" r="-1316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2876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6897" r="-250327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8701" t="-306897" r="-397403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632" t="-306897" r="-302632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632" t="-306897" r="-202632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6104" t="-306897" r="-100000" b="-6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3947" t="-306897" r="-1316" b="-6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199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3333" r="-250327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8701" t="-393333" r="-397403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632" t="-393333" r="-302632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632" t="-393333" r="-202632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6104" t="-393333" r="-100000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3947" t="-393333" r="-1316" b="-4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8109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10345" r="-250327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8701" t="-510345" r="-397403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632" t="-510345" r="-302632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632" t="-510345" r="-202632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6104" t="-510345" r="-10000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3947" t="-510345" r="-1316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261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610345" r="-25032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8701" t="-610345" r="-397403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632" t="-610345" r="-30263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632" t="-610345" r="-20263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6104" t="-610345" r="-10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3947" t="-610345" r="-1316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0990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10345" r="-250327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even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99680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783333" r="-25032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even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even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odd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49251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913793" r="-25032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8701" t="-913793" r="-39740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632" t="-913793" r="-30263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632" t="-913793" r="-20263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96104" t="-913793" r="-1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051412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D7A35D6-D299-88A5-2869-61E3F50FC9A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9771" y="8208948"/>
              <a:ext cx="6677205" cy="15174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5441">
                      <a:extLst>
                        <a:ext uri="{9D8B030D-6E8A-4147-A177-3AD203B41FA5}">
                          <a16:colId xmlns:a16="http://schemas.microsoft.com/office/drawing/2014/main" val="267892170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118120048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535451860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2628112272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3676020175"/>
                        </a:ext>
                      </a:extLst>
                    </a:gridCol>
                  </a:tblGrid>
                  <a:tr h="15174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𝟕𝟎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𝟑𝟓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100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oMath>
                          </a14:m>
                          <a:r>
                            <a:rPr lang="en-GB" sz="1100" b="1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1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100" b="1" i="1" smtClean="0">
                                    <a:latin typeface="Cambria Math" panose="02040503050406030204" pitchFamily="18" charset="0"/>
                                  </a:rPr>
                                  <m:t>𝟖𝟖</m:t>
                                </m:r>
                              </m:oMath>
                            </m:oMathPara>
                          </a14:m>
                          <a:endParaRPr lang="en-GB" sz="11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9454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D7A35D6-D299-88A5-2869-61E3F50FC9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9469416"/>
                  </p:ext>
                </p:extLst>
              </p:nvPr>
            </p:nvGraphicFramePr>
            <p:xfrm>
              <a:off x="79771" y="8208948"/>
              <a:ext cx="6677205" cy="15174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5441">
                      <a:extLst>
                        <a:ext uri="{9D8B030D-6E8A-4147-A177-3AD203B41FA5}">
                          <a16:colId xmlns:a16="http://schemas.microsoft.com/office/drawing/2014/main" val="267892170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1181200484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535451860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2628112272"/>
                        </a:ext>
                      </a:extLst>
                    </a:gridCol>
                    <a:gridCol w="1335441">
                      <a:extLst>
                        <a:ext uri="{9D8B030D-6E8A-4147-A177-3AD203B41FA5}">
                          <a16:colId xmlns:a16="http://schemas.microsoft.com/office/drawing/2014/main" val="3676020175"/>
                        </a:ext>
                      </a:extLst>
                    </a:gridCol>
                  </a:tblGrid>
                  <a:tr h="1517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952" t="-833" r="-40285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833" r="-29905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1905" t="-833" r="-20190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057" t="-833" r="-1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2857" t="-833" r="-952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545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B3581259-9636-B34C-3DC8-B22EB80AED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022" y="8670908"/>
              <a:ext cx="1165646" cy="658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549">
                      <a:extLst>
                        <a:ext uri="{9D8B030D-6E8A-4147-A177-3AD203B41FA5}">
                          <a16:colId xmlns:a16="http://schemas.microsoft.com/office/drawing/2014/main" val="322102448"/>
                        </a:ext>
                      </a:extLst>
                    </a:gridCol>
                    <a:gridCol w="426706">
                      <a:extLst>
                        <a:ext uri="{9D8B030D-6E8A-4147-A177-3AD203B41FA5}">
                          <a16:colId xmlns:a16="http://schemas.microsoft.com/office/drawing/2014/main" val="643609942"/>
                        </a:ext>
                      </a:extLst>
                    </a:gridCol>
                    <a:gridCol w="350391">
                      <a:extLst>
                        <a:ext uri="{9D8B030D-6E8A-4147-A177-3AD203B41FA5}">
                          <a16:colId xmlns:a16="http://schemas.microsoft.com/office/drawing/2014/main" val="2290515596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marL="0" marR="0" marT="0" marB="0"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 marL="0" marR="0" marT="0" marB="0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12324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4332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6">
                <a:extLst>
                  <a:ext uri="{FF2B5EF4-FFF2-40B4-BE49-F238E27FC236}">
                    <a16:creationId xmlns:a16="http://schemas.microsoft.com/office/drawing/2014/main" id="{B3581259-9636-B34C-3DC8-B22EB80AED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46477"/>
                  </p:ext>
                </p:extLst>
              </p:nvPr>
            </p:nvGraphicFramePr>
            <p:xfrm>
              <a:off x="101022" y="8670908"/>
              <a:ext cx="1165646" cy="658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8549">
                      <a:extLst>
                        <a:ext uri="{9D8B030D-6E8A-4147-A177-3AD203B41FA5}">
                          <a16:colId xmlns:a16="http://schemas.microsoft.com/office/drawing/2014/main" val="322102448"/>
                        </a:ext>
                      </a:extLst>
                    </a:gridCol>
                    <a:gridCol w="426706">
                      <a:extLst>
                        <a:ext uri="{9D8B030D-6E8A-4147-A177-3AD203B41FA5}">
                          <a16:colId xmlns:a16="http://schemas.microsoft.com/office/drawing/2014/main" val="643609942"/>
                        </a:ext>
                      </a:extLst>
                    </a:gridCol>
                    <a:gridCol w="350391">
                      <a:extLst>
                        <a:ext uri="{9D8B030D-6E8A-4147-A177-3AD203B41FA5}">
                          <a16:colId xmlns:a16="http://schemas.microsoft.com/office/drawing/2014/main" val="2290515596"/>
                        </a:ext>
                      </a:extLst>
                    </a:gridCol>
                  </a:tblGrid>
                  <a:tr h="28800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91176" r="-85294" b="-13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32143" r="-3571" b="-13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324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t="-76667" r="-20322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9525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433210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293DC2D1-D5AE-446A-E413-00C0CC89EE94}"/>
              </a:ext>
            </a:extLst>
          </p:cNvPr>
          <p:cNvGraphicFramePr>
            <a:graphicFrameLocks noGrp="1"/>
          </p:cNvGraphicFramePr>
          <p:nvPr/>
        </p:nvGraphicFramePr>
        <p:xfrm>
          <a:off x="1543987" y="8670908"/>
          <a:ext cx="1056807" cy="6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269">
                  <a:extLst>
                    <a:ext uri="{9D8B030D-6E8A-4147-A177-3AD203B41FA5}">
                      <a16:colId xmlns:a16="http://schemas.microsoft.com/office/drawing/2014/main" val="322102448"/>
                    </a:ext>
                  </a:extLst>
                </a:gridCol>
                <a:gridCol w="386864">
                  <a:extLst>
                    <a:ext uri="{9D8B030D-6E8A-4147-A177-3AD203B41FA5}">
                      <a16:colId xmlns:a16="http://schemas.microsoft.com/office/drawing/2014/main" val="643609942"/>
                    </a:ext>
                  </a:extLst>
                </a:gridCol>
                <a:gridCol w="317674">
                  <a:extLst>
                    <a:ext uri="{9D8B030D-6E8A-4147-A177-3AD203B41FA5}">
                      <a16:colId xmlns:a16="http://schemas.microsoft.com/office/drawing/2014/main" val="229051559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2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280">
                <a:extLst>
                  <a:ext uri="{FF2B5EF4-FFF2-40B4-BE49-F238E27FC236}">
                    <a16:creationId xmlns:a16="http://schemas.microsoft.com/office/drawing/2014/main" id="{504095F4-569D-8C30-226B-6834D1CBA3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38185" y="8528502"/>
              <a:ext cx="1165648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706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</a:tblGrid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84841937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43752489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11388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90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280">
                <a:extLst>
                  <a:ext uri="{FF2B5EF4-FFF2-40B4-BE49-F238E27FC236}">
                    <a16:creationId xmlns:a16="http://schemas.microsoft.com/office/drawing/2014/main" id="{504095F4-569D-8C30-226B-6834D1CBA3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0329947"/>
                  </p:ext>
                </p:extLst>
              </p:nvPr>
            </p:nvGraphicFramePr>
            <p:xfrm>
              <a:off x="2838185" y="8528502"/>
              <a:ext cx="1165648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5706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45706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</a:tblGrid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>
                          <a:noFill/>
                        </a:lnT>
                        <a:blipFill>
                          <a:blip r:embed="rId7"/>
                          <a:stretch>
                            <a:fillRect r="-675000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blipFill>
                          <a:blip r:embed="rId7"/>
                          <a:stretch>
                            <a:fillRect l="-109091" r="-636364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91667" r="-4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91667" r="-383333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27273" r="-31818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636364" r="-10909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675000" b="-7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100000" r="-675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100000" r="-63636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100000" r="-4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100000" r="-38333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100000" r="-31818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100000" r="-10909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100000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200000" r="-67500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200000" r="-63636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200000" r="-4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200000" r="-383333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200000" r="-31818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200000" r="-10909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200000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300000" r="-675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300000" r="-63636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300000" r="-4833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300000" r="-38333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300000" r="-31818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300000" r="-10909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30000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841937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440000" r="-675000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440000" r="-636364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440000" r="-483333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440000" r="-383333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440000" r="-318182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440000" r="-109091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440000" b="-3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752489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490909" r="-675000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490909" r="-636364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490909" r="-483333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490909" r="-383333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490909" r="-318182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…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490909" r="-109091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490909" b="-2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590909" r="-675000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590909" r="-63636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590909" r="-48333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590909" r="-38333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590909" r="-318182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590909" r="-109091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590909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137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t="-690909" r="-675000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09091" t="-690909" r="-636364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91667" t="-690909" r="-48333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291667" t="-690909" r="-383333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427273" t="-690909" r="-318182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900" dirty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DEJAVU SANS" panose="020B0603030804020204" pitchFamily="34" charset="0"/>
                            <a:ea typeface="DEJAVU SANS" panose="020B0603030804020204" pitchFamily="34" charset="0"/>
                            <a:cs typeface="DEJAVU SANS" panose="020B0603030804020204" pitchFamily="34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36364" t="-690909" r="-10909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7"/>
                          <a:stretch>
                            <a:fillRect l="-675000" t="-690909" b="-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F4020BAD-7993-90F3-0F5C-90B6E15396F8}"/>
              </a:ext>
            </a:extLst>
          </p:cNvPr>
          <p:cNvGraphicFramePr>
            <a:graphicFrameLocks noGrp="1"/>
          </p:cNvGraphicFramePr>
          <p:nvPr/>
        </p:nvGraphicFramePr>
        <p:xfrm>
          <a:off x="4141350" y="8631308"/>
          <a:ext cx="1185369" cy="6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48">
                  <a:extLst>
                    <a:ext uri="{9D8B030D-6E8A-4147-A177-3AD203B41FA5}">
                      <a16:colId xmlns:a16="http://schemas.microsoft.com/office/drawing/2014/main" val="322102448"/>
                    </a:ext>
                  </a:extLst>
                </a:gridCol>
                <a:gridCol w="326198">
                  <a:extLst>
                    <a:ext uri="{9D8B030D-6E8A-4147-A177-3AD203B41FA5}">
                      <a16:colId xmlns:a16="http://schemas.microsoft.com/office/drawing/2014/main" val="643609942"/>
                    </a:ext>
                  </a:extLst>
                </a:gridCol>
                <a:gridCol w="326198">
                  <a:extLst>
                    <a:ext uri="{9D8B030D-6E8A-4147-A177-3AD203B41FA5}">
                      <a16:colId xmlns:a16="http://schemas.microsoft.com/office/drawing/2014/main" val="2918142203"/>
                    </a:ext>
                  </a:extLst>
                </a:gridCol>
                <a:gridCol w="252725">
                  <a:extLst>
                    <a:ext uri="{9D8B030D-6E8A-4147-A177-3AD203B41FA5}">
                      <a16:colId xmlns:a16="http://schemas.microsoft.com/office/drawing/2014/main" val="229051559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2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32108"/>
                  </a:ext>
                </a:extLst>
              </a:tr>
            </a:tbl>
          </a:graphicData>
        </a:graphic>
      </p:graphicFrame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F533A2A6-5A71-0245-5791-68A9BC0D247E}"/>
              </a:ext>
            </a:extLst>
          </p:cNvPr>
          <p:cNvGraphicFramePr>
            <a:graphicFrameLocks noGrp="1"/>
          </p:cNvGraphicFramePr>
          <p:nvPr/>
        </p:nvGraphicFramePr>
        <p:xfrm>
          <a:off x="5586595" y="8616318"/>
          <a:ext cx="1033174" cy="658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391">
                  <a:extLst>
                    <a:ext uri="{9D8B030D-6E8A-4147-A177-3AD203B41FA5}">
                      <a16:colId xmlns:a16="http://schemas.microsoft.com/office/drawing/2014/main" val="322102448"/>
                    </a:ext>
                  </a:extLst>
                </a:gridCol>
                <a:gridCol w="378213">
                  <a:extLst>
                    <a:ext uri="{9D8B030D-6E8A-4147-A177-3AD203B41FA5}">
                      <a16:colId xmlns:a16="http://schemas.microsoft.com/office/drawing/2014/main" val="643609942"/>
                    </a:ext>
                  </a:extLst>
                </a:gridCol>
                <a:gridCol w="310570">
                  <a:extLst>
                    <a:ext uri="{9D8B030D-6E8A-4147-A177-3AD203B41FA5}">
                      <a16:colId xmlns:a16="http://schemas.microsoft.com/office/drawing/2014/main" val="229051559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2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3321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3">
                <a:extLst>
                  <a:ext uri="{FF2B5EF4-FFF2-40B4-BE49-F238E27FC236}">
                    <a16:creationId xmlns:a16="http://schemas.microsoft.com/office/drawing/2014/main" id="{99AD789B-E23B-C9B5-792A-617B676310D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5729" y="340653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327">
                      <a:extLst>
                        <a:ext uri="{9D8B030D-6E8A-4147-A177-3AD203B41FA5}">
                          <a16:colId xmlns:a16="http://schemas.microsoft.com/office/drawing/2014/main" val="3895563316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3298216424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2471949462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1694437059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41217748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2957913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A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B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C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D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E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F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G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H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I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J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4(2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K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L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(3−2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M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(4−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N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(4−3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O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3">
                <a:extLst>
                  <a:ext uri="{FF2B5EF4-FFF2-40B4-BE49-F238E27FC236}">
                    <a16:creationId xmlns:a16="http://schemas.microsoft.com/office/drawing/2014/main" id="{99AD789B-E23B-C9B5-792A-617B676310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7796488"/>
                  </p:ext>
                </p:extLst>
              </p:nvPr>
            </p:nvGraphicFramePr>
            <p:xfrm>
              <a:off x="135729" y="340653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327">
                      <a:extLst>
                        <a:ext uri="{9D8B030D-6E8A-4147-A177-3AD203B41FA5}">
                          <a16:colId xmlns:a16="http://schemas.microsoft.com/office/drawing/2014/main" val="3895563316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3298216424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2471949462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1694437059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  <a:gridCol w="329327">
                      <a:extLst>
                        <a:ext uri="{9D8B030D-6E8A-4147-A177-3AD203B41FA5}">
                          <a16:colId xmlns:a16="http://schemas.microsoft.com/office/drawing/2014/main" val="41217748"/>
                        </a:ext>
                      </a:extLst>
                    </a:gridCol>
                    <a:gridCol w="987981">
                      <a:extLst>
                        <a:ext uri="{9D8B030D-6E8A-4147-A177-3AD203B41FA5}">
                          <a16:colId xmlns:a16="http://schemas.microsoft.com/office/drawing/2014/main" val="32957913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A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3333" t="-3333" r="-53461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B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166667" t="-3333" r="-4012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C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00000" t="-3333" r="-2679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D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433333" t="-3333" r="-13461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E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566667" t="-3333" r="-128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F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3333" t="-106897" r="-534615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G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166667" t="-106897" r="-401282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H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00000" t="-106897" r="-26794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I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J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566667" t="-106897" r="-1282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K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3333" t="-200000" r="-53461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L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166667" t="-200000" r="-40128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300" b="1" dirty="0"/>
                            <a:t>M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blipFill>
                          <a:blip r:embed="rId8"/>
                          <a:stretch>
                            <a:fillRect l="-300000" t="-200000" r="-26794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N</a:t>
                          </a:r>
                        </a:p>
                      </a:txBody>
                      <a:tcPr marL="0" marR="72000" marT="0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433333" t="-200000" r="-13461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b="1" dirty="0"/>
                            <a:t>O</a:t>
                          </a:r>
                        </a:p>
                      </a:txBody>
                      <a:tcPr marL="0" marR="7200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3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" name="Table 5">
                <a:extLst>
                  <a:ext uri="{FF2B5EF4-FFF2-40B4-BE49-F238E27FC236}">
                    <a16:creationId xmlns:a16="http://schemas.microsoft.com/office/drawing/2014/main" id="{693D643B-34CE-88B8-7ABF-BBB9616D1F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253673"/>
                  </p:ext>
                </p:extLst>
              </p:nvPr>
            </p:nvGraphicFramePr>
            <p:xfrm>
              <a:off x="125103" y="1617885"/>
              <a:ext cx="658653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12−4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264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" name="Table 5">
                <a:extLst>
                  <a:ext uri="{FF2B5EF4-FFF2-40B4-BE49-F238E27FC236}">
                    <a16:creationId xmlns:a16="http://schemas.microsoft.com/office/drawing/2014/main" id="{693D643B-34CE-88B8-7ABF-BBB9616D1F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253673"/>
                  </p:ext>
                </p:extLst>
              </p:nvPr>
            </p:nvGraphicFramePr>
            <p:xfrm>
              <a:off x="125103" y="1617885"/>
              <a:ext cx="6586539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3448" r="-285156" b="-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3448" r="-142969" b="-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3448" r="-781" b="-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/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100000" r="-2851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100000" r="-1429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100000" r="-78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206897" r="-285156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206897" r="-14296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206897" r="-781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296667" r="-28515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296667" r="-1429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296667" r="-781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1875" t="-410345" r="-285156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64063" t="-410345" r="-14296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306250" t="-410345" r="-781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026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8108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3825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11	</a:t>
            </a:r>
            <a:r>
              <a:rPr lang="en-GB" sz="1100" dirty="0"/>
              <a:t>Introducing Algebra – Double Brackets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C486BE-FF33-A525-0DFB-02BD1B445663}"/>
              </a:ext>
            </a:extLst>
          </p:cNvPr>
          <p:cNvCxnSpPr>
            <a:cxnSpLocks/>
          </p:cNvCxnSpPr>
          <p:nvPr/>
        </p:nvCxnSpPr>
        <p:spPr>
          <a:xfrm>
            <a:off x="0" y="747458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5" name="Table 281">
                <a:extLst>
                  <a:ext uri="{FF2B5EF4-FFF2-40B4-BE49-F238E27FC236}">
                    <a16:creationId xmlns:a16="http://schemas.microsoft.com/office/drawing/2014/main" id="{1790790D-AFB7-303D-3DC7-8C13431AB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236738"/>
                  </p:ext>
                </p:extLst>
              </p:nvPr>
            </p:nvGraphicFramePr>
            <p:xfrm>
              <a:off x="11772" y="7573871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−8</m:t>
                                </m:r>
                              </m:oMath>
                            </m:oMathPara>
                          </a14:m>
                          <a:endParaRPr kumimoji="0" lang="en-GB" sz="1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5" name="Table 281">
                <a:extLst>
                  <a:ext uri="{FF2B5EF4-FFF2-40B4-BE49-F238E27FC236}">
                    <a16:creationId xmlns:a16="http://schemas.microsoft.com/office/drawing/2014/main" id="{1790790D-AFB7-303D-3DC7-8C13431ABB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9236738"/>
                  </p:ext>
                </p:extLst>
              </p:nvPr>
            </p:nvGraphicFramePr>
            <p:xfrm>
              <a:off x="11772" y="7573871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9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6" name="Table 281">
                <a:extLst>
                  <a:ext uri="{FF2B5EF4-FFF2-40B4-BE49-F238E27FC236}">
                    <a16:creationId xmlns:a16="http://schemas.microsoft.com/office/drawing/2014/main" id="{3180C0C7-5265-705B-7C4B-DEA7DC2455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95345"/>
                  </p:ext>
                </p:extLst>
              </p:nvPr>
            </p:nvGraphicFramePr>
            <p:xfrm>
              <a:off x="2367925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−3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−15</m:t>
                                </m:r>
                              </m:oMath>
                            </m:oMathPara>
                          </a14:m>
                          <a:endParaRPr kumimoji="0" lang="en-GB" sz="1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6" name="Table 281">
                <a:extLst>
                  <a:ext uri="{FF2B5EF4-FFF2-40B4-BE49-F238E27FC236}">
                    <a16:creationId xmlns:a16="http://schemas.microsoft.com/office/drawing/2014/main" id="{3180C0C7-5265-705B-7C4B-DEA7DC2455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0395345"/>
                  </p:ext>
                </p:extLst>
              </p:nvPr>
            </p:nvGraphicFramePr>
            <p:xfrm>
              <a:off x="2367925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" t="-4167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" t="-208772" r="-2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444819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9A196506-90D4-13BB-0503-0964386FF7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444819"/>
                  </p:ext>
                </p:extLst>
              </p:nvPr>
            </p:nvGraphicFramePr>
            <p:xfrm>
              <a:off x="911010" y="796776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0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4000" r="-2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04000" r="-1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4000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96154" r="-2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196154" r="-1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96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881222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3" name="Table 283">
                <a:extLst>
                  <a:ext uri="{FF2B5EF4-FFF2-40B4-BE49-F238E27FC236}">
                    <a16:creationId xmlns:a16="http://schemas.microsoft.com/office/drawing/2014/main" id="{20FE3A2E-4B62-C04B-75F2-0E6A5B8578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881222"/>
                  </p:ext>
                </p:extLst>
              </p:nvPr>
            </p:nvGraphicFramePr>
            <p:xfrm>
              <a:off x="2401862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3226" t="-3846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96875" t="-3846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8000" r="-2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3226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96875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0000" r="-2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3226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96875" t="-200000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81">
                <a:extLst>
                  <a:ext uri="{FF2B5EF4-FFF2-40B4-BE49-F238E27FC236}">
                    <a16:creationId xmlns:a16="http://schemas.microsoft.com/office/drawing/2014/main" id="{A8AC75F1-2935-529E-B380-B602976804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6800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2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kumimoji="0" lang="en-GB" sz="1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81">
                <a:extLst>
                  <a:ext uri="{FF2B5EF4-FFF2-40B4-BE49-F238E27FC236}">
                    <a16:creationId xmlns:a16="http://schemas.microsoft.com/office/drawing/2014/main" id="{A8AC75F1-2935-529E-B380-B602976804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06800"/>
                  </p:ext>
                </p:extLst>
              </p:nvPr>
            </p:nvGraphicFramePr>
            <p:xfrm>
              <a:off x="11772" y="5167619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69000" t="-207018" r="-1000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81">
                <a:extLst>
                  <a:ext uri="{FF2B5EF4-FFF2-40B4-BE49-F238E27FC236}">
                    <a16:creationId xmlns:a16="http://schemas.microsoft.com/office/drawing/2014/main" id="{E3AA9ADC-FB74-CF32-7E72-C12FBD6DC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059494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−2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en-GB" sz="1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81">
                <a:extLst>
                  <a:ext uri="{FF2B5EF4-FFF2-40B4-BE49-F238E27FC236}">
                    <a16:creationId xmlns:a16="http://schemas.microsoft.com/office/drawing/2014/main" id="{E3AA9ADC-FB74-CF32-7E72-C12FBD6DCA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5059494"/>
                  </p:ext>
                </p:extLst>
              </p:nvPr>
            </p:nvGraphicFramePr>
            <p:xfrm>
              <a:off x="2367925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" t="-207018" r="-2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3BE7048A-875C-E3AC-BF5B-D70521C272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763180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283">
                <a:extLst>
                  <a:ext uri="{FF2B5EF4-FFF2-40B4-BE49-F238E27FC236}">
                    <a16:creationId xmlns:a16="http://schemas.microsoft.com/office/drawing/2014/main" id="{3BE7048A-875C-E3AC-BF5B-D70521C272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9763180"/>
                  </p:ext>
                </p:extLst>
              </p:nvPr>
            </p:nvGraphicFramePr>
            <p:xfrm>
              <a:off x="911010" y="5564561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t="-3846" r="-2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l="-100000" t="-3846" r="-100000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08000" r="-2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108000" r="-1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108000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0000" t="-200000" r="-1000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20000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283">
                <a:extLst>
                  <a:ext uri="{FF2B5EF4-FFF2-40B4-BE49-F238E27FC236}">
                    <a16:creationId xmlns:a16="http://schemas.microsoft.com/office/drawing/2014/main" id="{01B6AC0D-F34B-46EB-5F5A-01A6CF385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039398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283">
                <a:extLst>
                  <a:ext uri="{FF2B5EF4-FFF2-40B4-BE49-F238E27FC236}">
                    <a16:creationId xmlns:a16="http://schemas.microsoft.com/office/drawing/2014/main" id="{01B6AC0D-F34B-46EB-5F5A-01A6CF385E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8039398"/>
                  </p:ext>
                </p:extLst>
              </p:nvPr>
            </p:nvGraphicFramePr>
            <p:xfrm>
              <a:off x="2401862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103226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l="-196875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100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3226" t="-100000" r="-1064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6875" t="-100000" r="-31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2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03226" t="-200000" r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96875" t="-200000" r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281">
                <a:extLst>
                  <a:ext uri="{FF2B5EF4-FFF2-40B4-BE49-F238E27FC236}">
                    <a16:creationId xmlns:a16="http://schemas.microsoft.com/office/drawing/2014/main" id="{48FFFC9C-6C4A-A3F9-55C6-484A28606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7024770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sz="11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281">
                <a:extLst>
                  <a:ext uri="{FF2B5EF4-FFF2-40B4-BE49-F238E27FC236}">
                    <a16:creationId xmlns:a16="http://schemas.microsoft.com/office/drawing/2014/main" id="{48FFFC9C-6C4A-A3F9-55C6-484A28606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7024770"/>
                  </p:ext>
                </p:extLst>
              </p:nvPr>
            </p:nvGraphicFramePr>
            <p:xfrm>
              <a:off x="11772" y="2761368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69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69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281">
                <a:extLst>
                  <a:ext uri="{FF2B5EF4-FFF2-40B4-BE49-F238E27FC236}">
                    <a16:creationId xmlns:a16="http://schemas.microsoft.com/office/drawing/2014/main" id="{94890E80-D170-9DB4-4404-790B6CC703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9643330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1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−25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281">
                <a:extLst>
                  <a:ext uri="{FF2B5EF4-FFF2-40B4-BE49-F238E27FC236}">
                    <a16:creationId xmlns:a16="http://schemas.microsoft.com/office/drawing/2014/main" id="{94890E80-D170-9DB4-4404-790B6CC703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9643330"/>
                  </p:ext>
                </p:extLst>
              </p:nvPr>
            </p:nvGraphicFramePr>
            <p:xfrm>
              <a:off x="2367925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00" t="-4167" r="-2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l="-1000" t="-208772" r="-2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64F7DE62-5928-8D3C-1DEC-4CF24B7934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439764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283">
                <a:extLst>
                  <a:ext uri="{FF2B5EF4-FFF2-40B4-BE49-F238E27FC236}">
                    <a16:creationId xmlns:a16="http://schemas.microsoft.com/office/drawing/2014/main" id="{64F7DE62-5928-8D3C-1DEC-4CF24B7934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9439764"/>
                  </p:ext>
                </p:extLst>
              </p:nvPr>
            </p:nvGraphicFramePr>
            <p:xfrm>
              <a:off x="911010" y="3161358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l="-100000" r="-1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l="-200000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00000" r="-2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0000" t="-100000" r="-1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00000" t="-100000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0000" t="-200000" r="-1000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00000" t="-20000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A74E9F7C-60D0-7372-3B63-F064995863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73939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A74E9F7C-60D0-7372-3B63-F064995863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073939"/>
                  </p:ext>
                </p:extLst>
              </p:nvPr>
            </p:nvGraphicFramePr>
            <p:xfrm>
              <a:off x="2401862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03226" r="-106452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96875" r="-3125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100000" r="-2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226" t="-100000" r="-10645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96875" t="-100000" r="-3125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3226" t="-200000" r="-10645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96875" t="-200000" r="-3125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281">
                <a:extLst>
                  <a:ext uri="{FF2B5EF4-FFF2-40B4-BE49-F238E27FC236}">
                    <a16:creationId xmlns:a16="http://schemas.microsoft.com/office/drawing/2014/main" id="{0BDC9907-4B80-613E-0C03-DA55A4ABE7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3941610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1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281">
                <a:extLst>
                  <a:ext uri="{FF2B5EF4-FFF2-40B4-BE49-F238E27FC236}">
                    <a16:creationId xmlns:a16="http://schemas.microsoft.com/office/drawing/2014/main" id="{0BDC9907-4B80-613E-0C03-DA55A4ABE7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3941610"/>
                  </p:ext>
                </p:extLst>
              </p:nvPr>
            </p:nvGraphicFramePr>
            <p:xfrm>
              <a:off x="11772" y="355117"/>
              <a:ext cx="2124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69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Grid: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Expanded:</a:t>
                          </a:r>
                        </a:p>
                        <a:p>
                          <a:pPr algn="r"/>
                          <a:endParaRPr lang="en-GB" sz="1000" dirty="0"/>
                        </a:p>
                        <a:p>
                          <a:pPr algn="r"/>
                          <a:r>
                            <a:rPr lang="en-GB" sz="1000" dirty="0"/>
                            <a:t>Simplified: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l="-69000" t="-207018" r="-1000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AF38AED9-8061-8F7F-A4AC-0110BC0B53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7616854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1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81">
                <a:extLst>
                  <a:ext uri="{FF2B5EF4-FFF2-40B4-BE49-F238E27FC236}">
                    <a16:creationId xmlns:a16="http://schemas.microsoft.com/office/drawing/2014/main" id="{AF38AED9-8061-8F7F-A4AC-0110BC0B53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7616854"/>
                  </p:ext>
                </p:extLst>
              </p:nvPr>
            </p:nvGraphicFramePr>
            <p:xfrm>
              <a:off x="2367925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000" r="-2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1000" t="-207018" r="-2000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CCFC945-C48F-EDC0-BECB-5BA9BD0A30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267154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CCFC945-C48F-EDC0-BECB-5BA9BD0A30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267154"/>
                  </p:ext>
                </p:extLst>
              </p:nvPr>
            </p:nvGraphicFramePr>
            <p:xfrm>
              <a:off x="911010" y="75815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l="-100000" r="-1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t="-100000" r="-2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00000" r="-1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0000" t="-100000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200000" r="-10000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0000" t="-200000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0CD8F669-88E3-C775-ABE0-B6CE328A7D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1968663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0CD8F669-88E3-C775-ABE0-B6CE328A7D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1968663"/>
                  </p:ext>
                </p:extLst>
              </p:nvPr>
            </p:nvGraphicFramePr>
            <p:xfrm>
              <a:off x="2401862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103226" r="-106452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196875" r="-3125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104000" r="-200000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3226" t="-104000" r="-106452" b="-1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96875" t="-104000" r="-3125" b="-1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03226" t="-196154" r="-106452" b="-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196875" t="-196154" r="-3125" b="-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A77101-46F9-1422-1472-0DAE8C0CA32F}"/>
              </a:ext>
            </a:extLst>
          </p:cNvPr>
          <p:cNvCxnSpPr>
            <a:cxnSpLocks/>
          </p:cNvCxnSpPr>
          <p:nvPr/>
        </p:nvCxnSpPr>
        <p:spPr>
          <a:xfrm>
            <a:off x="0" y="5065296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0D7098-F44F-1F76-8BD4-05112030155C}"/>
              </a:ext>
            </a:extLst>
          </p:cNvPr>
          <p:cNvCxnSpPr>
            <a:cxnSpLocks/>
          </p:cNvCxnSpPr>
          <p:nvPr/>
        </p:nvCxnSpPr>
        <p:spPr>
          <a:xfrm>
            <a:off x="0" y="2656012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281">
                <a:extLst>
                  <a:ext uri="{FF2B5EF4-FFF2-40B4-BE49-F238E27FC236}">
                    <a16:creationId xmlns:a16="http://schemas.microsoft.com/office/drawing/2014/main" id="{61047104-38D8-189A-DA06-8DEE643431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582"/>
                  </p:ext>
                </p:extLst>
              </p:nvPr>
            </p:nvGraphicFramePr>
            <p:xfrm>
              <a:off x="3860078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−6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−12</m:t>
                                </m:r>
                              </m:oMath>
                            </m:oMathPara>
                          </a14:m>
                          <a:endParaRPr kumimoji="0" lang="en-GB" sz="1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−4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281">
                <a:extLst>
                  <a:ext uri="{FF2B5EF4-FFF2-40B4-BE49-F238E27FC236}">
                    <a16:creationId xmlns:a16="http://schemas.microsoft.com/office/drawing/2014/main" id="{61047104-38D8-189A-DA06-8DEE643431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8582"/>
                  </p:ext>
                </p:extLst>
              </p:nvPr>
            </p:nvGraphicFramePr>
            <p:xfrm>
              <a:off x="3860078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9"/>
                          <a:stretch>
                            <a:fillRect t="-4167" r="-99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208772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201931BC-7B9E-A710-5F38-FC9AEEC12E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628323"/>
                  </p:ext>
                </p:extLst>
              </p:nvPr>
            </p:nvGraphicFramePr>
            <p:xfrm>
              <a:off x="3894015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201931BC-7B9E-A710-5F38-FC9AEEC12E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628323"/>
                  </p:ext>
                </p:extLst>
              </p:nvPr>
            </p:nvGraphicFramePr>
            <p:xfrm>
              <a:off x="3894015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l="-103226" t="-3846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l="-196875" t="-3846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108000" r="-2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03226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96875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200000" r="-2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03226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196875" t="-200000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Table 281">
                <a:extLst>
                  <a:ext uri="{FF2B5EF4-FFF2-40B4-BE49-F238E27FC236}">
                    <a16:creationId xmlns:a16="http://schemas.microsoft.com/office/drawing/2014/main" id="{5E5A59FE-764D-1AB6-5C12-9368619C8E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507706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350" b="0" i="1" smtClean="0">
                                            <a:latin typeface="Cambria Math" panose="02040503050406030204" pitchFamily="18" charset="0"/>
                                          </a:rPr>
                                          <m:t>+5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35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+5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+25</m:t>
                                </m:r>
                              </m:oMath>
                            </m:oMathPara>
                          </a14:m>
                          <a:endParaRPr kumimoji="0" lang="en-GB" sz="11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1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</m:oMath>
                          </a14:m>
                          <a: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br>
                            <a:rPr kumimoji="0" lang="en-GB" sz="1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GB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+10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+25</m:t>
                                </m:r>
                              </m:oMath>
                            </m:oMathPara>
                          </a14:m>
                          <a:endParaRPr kumimoji="0" lang="en-GB" sz="135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Table 281">
                <a:extLst>
                  <a:ext uri="{FF2B5EF4-FFF2-40B4-BE49-F238E27FC236}">
                    <a16:creationId xmlns:a16="http://schemas.microsoft.com/office/drawing/2014/main" id="{5E5A59FE-764D-1AB6-5C12-9368619C8E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1507706"/>
                  </p:ext>
                </p:extLst>
              </p:nvPr>
            </p:nvGraphicFramePr>
            <p:xfrm>
              <a:off x="3860078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1"/>
                          <a:stretch>
                            <a:fillRect r="-99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9440" marR="19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t="-207018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Table 283">
                <a:extLst>
                  <a:ext uri="{FF2B5EF4-FFF2-40B4-BE49-F238E27FC236}">
                    <a16:creationId xmlns:a16="http://schemas.microsoft.com/office/drawing/2014/main" id="{9B3538CE-D56F-5FA8-608D-EDEC8281E3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82907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Table 283">
                <a:extLst>
                  <a:ext uri="{FF2B5EF4-FFF2-40B4-BE49-F238E27FC236}">
                    <a16:creationId xmlns:a16="http://schemas.microsoft.com/office/drawing/2014/main" id="{9B3538CE-D56F-5FA8-608D-EDEC8281E3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82907"/>
                  </p:ext>
                </p:extLst>
              </p:nvPr>
            </p:nvGraphicFramePr>
            <p:xfrm>
              <a:off x="3894015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l="-103226" r="-106452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t="-100000" r="-2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03226" t="-100000" r="-10645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96875" t="-100000" r="-3125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03226" t="-200000" r="-10645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2"/>
                          <a:stretch>
                            <a:fillRect l="-196875" t="-200000" r="-3125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Table 281">
                <a:extLst>
                  <a:ext uri="{FF2B5EF4-FFF2-40B4-BE49-F238E27FC236}">
                    <a16:creationId xmlns:a16="http://schemas.microsoft.com/office/drawing/2014/main" id="{E06F746F-27C3-2568-2A13-F0D6086D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83675"/>
                  </p:ext>
                </p:extLst>
              </p:nvPr>
            </p:nvGraphicFramePr>
            <p:xfrm>
              <a:off x="3860078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−9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Table 281">
                <a:extLst>
                  <a:ext uri="{FF2B5EF4-FFF2-40B4-BE49-F238E27FC236}">
                    <a16:creationId xmlns:a16="http://schemas.microsoft.com/office/drawing/2014/main" id="{E06F746F-27C3-2568-2A13-F0D6086DF9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683675"/>
                  </p:ext>
                </p:extLst>
              </p:nvPr>
            </p:nvGraphicFramePr>
            <p:xfrm>
              <a:off x="3860078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t="-4167" r="-99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t="-208772" r="-99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0" name="Table 283">
                <a:extLst>
                  <a:ext uri="{FF2B5EF4-FFF2-40B4-BE49-F238E27FC236}">
                    <a16:creationId xmlns:a16="http://schemas.microsoft.com/office/drawing/2014/main" id="{C5E0B512-1515-F871-8415-250C66AC2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489101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0" name="Table 283">
                <a:extLst>
                  <a:ext uri="{FF2B5EF4-FFF2-40B4-BE49-F238E27FC236}">
                    <a16:creationId xmlns:a16="http://schemas.microsoft.com/office/drawing/2014/main" id="{C5E0B512-1515-F871-8415-250C66AC27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489101"/>
                  </p:ext>
                </p:extLst>
              </p:nvPr>
            </p:nvGraphicFramePr>
            <p:xfrm>
              <a:off x="3894015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103226" r="-106452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l="-196875" r="-3125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t="-100000" r="-2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03226" t="-100000" r="-10645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96875" t="-100000" r="-3125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03226" t="-200000" r="-10645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96875" t="-200000" r="-3125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281">
                <a:extLst>
                  <a:ext uri="{FF2B5EF4-FFF2-40B4-BE49-F238E27FC236}">
                    <a16:creationId xmlns:a16="http://schemas.microsoft.com/office/drawing/2014/main" id="{E5B2AF2E-AF7C-3E5F-23FD-9BA721124D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93165"/>
                  </p:ext>
                </p:extLst>
              </p:nvPr>
            </p:nvGraphicFramePr>
            <p:xfrm>
              <a:off x="3860078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sz="11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281">
                <a:extLst>
                  <a:ext uri="{FF2B5EF4-FFF2-40B4-BE49-F238E27FC236}">
                    <a16:creationId xmlns:a16="http://schemas.microsoft.com/office/drawing/2014/main" id="{E5B2AF2E-AF7C-3E5F-23FD-9BA721124D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93165"/>
                  </p:ext>
                </p:extLst>
              </p:nvPr>
            </p:nvGraphicFramePr>
            <p:xfrm>
              <a:off x="3860078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r="-99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t="-207018" r="-990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2" name="Table 283">
                <a:extLst>
                  <a:ext uri="{FF2B5EF4-FFF2-40B4-BE49-F238E27FC236}">
                    <a16:creationId xmlns:a16="http://schemas.microsoft.com/office/drawing/2014/main" id="{766AD7DB-3DC7-536F-8658-ACB1F9F22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392113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2" name="Table 283">
                <a:extLst>
                  <a:ext uri="{FF2B5EF4-FFF2-40B4-BE49-F238E27FC236}">
                    <a16:creationId xmlns:a16="http://schemas.microsoft.com/office/drawing/2014/main" id="{766AD7DB-3DC7-536F-8658-ACB1F9F223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392113"/>
                  </p:ext>
                </p:extLst>
              </p:nvPr>
            </p:nvGraphicFramePr>
            <p:xfrm>
              <a:off x="3894015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l="-103226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t="-104000" r="-2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03226" t="-104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6875" t="-104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t="-196154" r="-2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03226" t="-196154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6875" t="-196154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281">
                <a:extLst>
                  <a:ext uri="{FF2B5EF4-FFF2-40B4-BE49-F238E27FC236}">
                    <a16:creationId xmlns:a16="http://schemas.microsoft.com/office/drawing/2014/main" id="{C2BAB1CC-07FF-D0FE-DEA6-C4DB0A22C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405687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+9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+14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281">
                <a:extLst>
                  <a:ext uri="{FF2B5EF4-FFF2-40B4-BE49-F238E27FC236}">
                    <a16:creationId xmlns:a16="http://schemas.microsoft.com/office/drawing/2014/main" id="{C2BAB1CC-07FF-D0FE-DEA6-C4DB0A22CA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8405687"/>
                  </p:ext>
                </p:extLst>
              </p:nvPr>
            </p:nvGraphicFramePr>
            <p:xfrm>
              <a:off x="5352231" y="7573871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1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283">
                <a:extLst>
                  <a:ext uri="{FF2B5EF4-FFF2-40B4-BE49-F238E27FC236}">
                    <a16:creationId xmlns:a16="http://schemas.microsoft.com/office/drawing/2014/main" id="{B144B477-3147-A4A5-D861-EA1722F26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073093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283">
                <a:extLst>
                  <a:ext uri="{FF2B5EF4-FFF2-40B4-BE49-F238E27FC236}">
                    <a16:creationId xmlns:a16="http://schemas.microsoft.com/office/drawing/2014/main" id="{B144B477-3147-A4A5-D861-EA1722F26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073093"/>
                  </p:ext>
                </p:extLst>
              </p:nvPr>
            </p:nvGraphicFramePr>
            <p:xfrm>
              <a:off x="5386168" y="797690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3125" t="-3846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106452" t="-3846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8"/>
                          <a:stretch>
                            <a:fillRect l="-200000" t="-3846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3125" t="-108000" r="-2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06452" t="-108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200000" t="-108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3125" t="-200000" r="-2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106452" t="-200000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8"/>
                          <a:stretch>
                            <a:fillRect l="-200000" t="-200000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" name="Table 281">
                <a:extLst>
                  <a:ext uri="{FF2B5EF4-FFF2-40B4-BE49-F238E27FC236}">
                    <a16:creationId xmlns:a16="http://schemas.microsoft.com/office/drawing/2014/main" id="{A316083E-6AB7-5B6C-F49F-96C2DA83B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8899020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5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5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5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+25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" name="Table 281">
                <a:extLst>
                  <a:ext uri="{FF2B5EF4-FFF2-40B4-BE49-F238E27FC236}">
                    <a16:creationId xmlns:a16="http://schemas.microsoft.com/office/drawing/2014/main" id="{A316083E-6AB7-5B6C-F49F-96C2DA83B5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8899020"/>
                  </p:ext>
                </p:extLst>
              </p:nvPr>
            </p:nvGraphicFramePr>
            <p:xfrm>
              <a:off x="5352231" y="5167353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1000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l="-1000" t="-207018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Table 283">
                <a:extLst>
                  <a:ext uri="{FF2B5EF4-FFF2-40B4-BE49-F238E27FC236}">
                    <a16:creationId xmlns:a16="http://schemas.microsoft.com/office/drawing/2014/main" id="{08AE6A1D-3561-249B-2963-E8E1DA3F1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110188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6" name="Table 283">
                <a:extLst>
                  <a:ext uri="{FF2B5EF4-FFF2-40B4-BE49-F238E27FC236}">
                    <a16:creationId xmlns:a16="http://schemas.microsoft.com/office/drawing/2014/main" id="{08AE6A1D-3561-249B-2963-E8E1DA3F1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110188"/>
                  </p:ext>
                </p:extLst>
              </p:nvPr>
            </p:nvGraphicFramePr>
            <p:xfrm>
              <a:off x="5386168" y="5573705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106452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l="-200000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3125" t="-100000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6452" t="-100000" r="-10645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200000" t="-100000" r="-31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3125" t="-2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06452" t="-200000" r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200000" t="-200000" r="-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7" name="Table 281">
                <a:extLst>
                  <a:ext uri="{FF2B5EF4-FFF2-40B4-BE49-F238E27FC236}">
                    <a16:creationId xmlns:a16="http://schemas.microsoft.com/office/drawing/2014/main" id="{A0902E3D-95A6-BC6A-974C-1F8C5E42F5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300720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GB" sz="135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GB" sz="135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−100</m:t>
                              </m:r>
                            </m:oMath>
                          </a14:m>
                          <a:r>
                            <a:rPr kumimoji="0" lang="en-GB" sz="135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7" name="Table 281">
                <a:extLst>
                  <a:ext uri="{FF2B5EF4-FFF2-40B4-BE49-F238E27FC236}">
                    <a16:creationId xmlns:a16="http://schemas.microsoft.com/office/drawing/2014/main" id="{A0902E3D-95A6-BC6A-974C-1F8C5E42F5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300720"/>
                  </p:ext>
                </p:extLst>
              </p:nvPr>
            </p:nvGraphicFramePr>
            <p:xfrm>
              <a:off x="5352231" y="2760834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l="-1000" t="-4167" r="-1000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l="-1000" t="-208772" r="-10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9" name="Table 283">
                <a:extLst>
                  <a:ext uri="{FF2B5EF4-FFF2-40B4-BE49-F238E27FC236}">
                    <a16:creationId xmlns:a16="http://schemas.microsoft.com/office/drawing/2014/main" id="{C02BD4DB-02AA-AF71-6897-55FCC2FB2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996998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9" name="Table 283">
                <a:extLst>
                  <a:ext uri="{FF2B5EF4-FFF2-40B4-BE49-F238E27FC236}">
                    <a16:creationId xmlns:a16="http://schemas.microsoft.com/office/drawing/2014/main" id="{C02BD4DB-02AA-AF71-6897-55FCC2FB22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996998"/>
                  </p:ext>
                </p:extLst>
              </p:nvPr>
            </p:nvGraphicFramePr>
            <p:xfrm>
              <a:off x="5386168" y="3170502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l="-3125" r="-200000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l="-106452" r="-106452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l="-200000" r="-3125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3125" t="-100000" r="-200000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106452" t="-100000" r="-10645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200000" t="-100000" r="-3125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106452" t="-200000" r="-10645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200000" t="-200000" r="-3125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0" name="Table 281">
                <a:extLst>
                  <a:ext uri="{FF2B5EF4-FFF2-40B4-BE49-F238E27FC236}">
                    <a16:creationId xmlns:a16="http://schemas.microsoft.com/office/drawing/2014/main" id="{81CD4AE2-CA7D-3575-5C9D-97CC7738C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149252"/>
                  </p:ext>
                </p:extLst>
              </p:nvPr>
            </p:nvGraphicFramePr>
            <p:xfrm>
              <a:off x="5352231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1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br>
                            <a:rPr lang="en-GB" sz="1200" b="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135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0" name="Table 281">
                <a:extLst>
                  <a:ext uri="{FF2B5EF4-FFF2-40B4-BE49-F238E27FC236}">
                    <a16:creationId xmlns:a16="http://schemas.microsoft.com/office/drawing/2014/main" id="{81CD4AE2-CA7D-3575-5C9D-97CC7738C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149252"/>
                  </p:ext>
                </p:extLst>
              </p:nvPr>
            </p:nvGraphicFramePr>
            <p:xfrm>
              <a:off x="5352231" y="354315"/>
              <a:ext cx="1260000" cy="220805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1000" r="-1000" b="-6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1188000"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l="-1000" t="-207018" r="-1000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" name="Table 283">
                <a:extLst>
                  <a:ext uri="{FF2B5EF4-FFF2-40B4-BE49-F238E27FC236}">
                    <a16:creationId xmlns:a16="http://schemas.microsoft.com/office/drawing/2014/main" id="{305A8B50-BC31-CA90-493E-F157C10C75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2717802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" name="Table 283">
                <a:extLst>
                  <a:ext uri="{FF2B5EF4-FFF2-40B4-BE49-F238E27FC236}">
                    <a16:creationId xmlns:a16="http://schemas.microsoft.com/office/drawing/2014/main" id="{305A8B50-BC31-CA90-493E-F157C10C755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2717802"/>
                  </p:ext>
                </p:extLst>
              </p:nvPr>
            </p:nvGraphicFramePr>
            <p:xfrm>
              <a:off x="5386168" y="767299"/>
              <a:ext cx="1197330" cy="9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4"/>
                          <a:stretch>
                            <a:fillRect l="-3125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4"/>
                          <a:stretch>
                            <a:fillRect l="-106452" r="-1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4"/>
                          <a:stretch>
                            <a:fillRect l="-200000" r="-312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3125" t="-104000" r="-200000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106452" t="-104000" r="-106452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200000" t="-104000" r="-3125" b="-10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3125" t="-196154" r="-200000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106452" t="-196154" r="-106452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4"/>
                          <a:stretch>
                            <a:fillRect l="-200000" t="-196154" r="-31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343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4978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16ACF-468D-8522-C795-841DB580B1FC}"/>
              </a:ext>
            </a:extLst>
          </p:cNvPr>
          <p:cNvSpPr txBox="1"/>
          <p:nvPr/>
        </p:nvSpPr>
        <p:spPr>
          <a:xfrm>
            <a:off x="0" y="0"/>
            <a:ext cx="4956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12	</a:t>
            </a:r>
            <a:r>
              <a:rPr lang="en-GB" sz="1100" dirty="0"/>
              <a:t>Expanding Double Brackets Practice – Match them up!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A: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B: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C: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D: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E: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F: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G: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H: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I: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+30)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J: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1" dirty="0"/>
                            <a:t>K: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dirty="0"/>
                            <a:t>L:</a:t>
                          </a:r>
                          <a:r>
                            <a:rPr lang="en-GB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−10)(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+12)</m:t>
                              </m:r>
                            </m:oMath>
                          </a14:m>
                          <a:endParaRPr lang="en-GB" sz="1200" dirty="0"/>
                        </a:p>
                      </a:txBody>
                      <a:tcPr marL="163440" anchor="ctr"/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902CEEC-3181-7DC1-FEE0-BC5EC95F5C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1748486"/>
                  </p:ext>
                </p:extLst>
              </p:nvPr>
            </p:nvGraphicFramePr>
            <p:xfrm>
              <a:off x="135730" y="322766"/>
              <a:ext cx="658654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46635">
                      <a:extLst>
                        <a:ext uri="{9D8B030D-6E8A-4147-A177-3AD203B41FA5}">
                          <a16:colId xmlns:a16="http://schemas.microsoft.com/office/drawing/2014/main" val="1286015456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3364516648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605629834"/>
                        </a:ext>
                      </a:extLst>
                    </a:gridCol>
                    <a:gridCol w="1646635">
                      <a:extLst>
                        <a:ext uri="{9D8B030D-6E8A-4147-A177-3AD203B41FA5}">
                          <a16:colId xmlns:a16="http://schemas.microsoft.com/office/drawing/2014/main" val="41693096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3333" r="-3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3333" r="-2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3333" r="-1007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3333" r="-769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9534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106897" r="-3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106897" r="-2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106897" r="-100769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106897" r="-769" b="-1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9579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t="-200000" r="-3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100000" t="-200000" r="-2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200000" t="-200000" r="-100769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63440" anchor="ctr">
                        <a:blipFill>
                          <a:blip r:embed="rId2"/>
                          <a:stretch>
                            <a:fillRect l="-300000" t="-200000" r="-769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04775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31B950-4DE8-52FD-FA32-47C421EE7829}"/>
              </a:ext>
            </a:extLst>
          </p:cNvPr>
          <p:cNvSpPr txBox="1"/>
          <p:nvPr/>
        </p:nvSpPr>
        <p:spPr>
          <a:xfrm>
            <a:off x="0" y="3239176"/>
            <a:ext cx="4251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13	</a:t>
            </a:r>
            <a:r>
              <a:rPr lang="en-GB" sz="1100" dirty="0"/>
              <a:t>Expanding Double Brackets - Variation Grids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7F652A4A-B5AB-E39E-BC61-51F408208C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8662192"/>
                  </p:ext>
                </p:extLst>
              </p:nvPr>
            </p:nvGraphicFramePr>
            <p:xfrm>
              <a:off x="135729" y="1496442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+26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−24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+120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+22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5">
                <a:extLst>
                  <a:ext uri="{FF2B5EF4-FFF2-40B4-BE49-F238E27FC236}">
                    <a16:creationId xmlns:a16="http://schemas.microsoft.com/office/drawing/2014/main" id="{7F652A4A-B5AB-E39E-BC61-51F408208C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8662192"/>
                  </p:ext>
                </p:extLst>
              </p:nvPr>
            </p:nvGraphicFramePr>
            <p:xfrm>
              <a:off x="135729" y="1496442"/>
              <a:ext cx="6586539" cy="148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9920">
                      <a:extLst>
                        <a:ext uri="{9D8B030D-6E8A-4147-A177-3AD203B41FA5}">
                          <a16:colId xmlns:a16="http://schemas.microsoft.com/office/drawing/2014/main" val="3230609632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3769842476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374706065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1274360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1357282469"/>
                        </a:ext>
                      </a:extLst>
                    </a:gridCol>
                    <a:gridCol w="323928">
                      <a:extLst>
                        <a:ext uri="{9D8B030D-6E8A-4147-A177-3AD203B41FA5}">
                          <a16:colId xmlns:a16="http://schemas.microsoft.com/office/drawing/2014/main" val="953884069"/>
                        </a:ext>
                      </a:extLst>
                    </a:gridCol>
                    <a:gridCol w="359920">
                      <a:extLst>
                        <a:ext uri="{9D8B030D-6E8A-4147-A177-3AD203B41FA5}">
                          <a16:colId xmlns:a16="http://schemas.microsoft.com/office/drawing/2014/main" val="3743537835"/>
                        </a:ext>
                      </a:extLst>
                    </a:gridCol>
                    <a:gridCol w="1619641">
                      <a:extLst>
                        <a:ext uri="{9D8B030D-6E8A-4147-A177-3AD203B41FA5}">
                          <a16:colId xmlns:a16="http://schemas.microsoft.com/office/drawing/2014/main" val="2549852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r="-28515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J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r="-14296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r="-78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4417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103448" r="-285156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103448" r="-14296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103448" r="-781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4600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196667" r="-285156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196667" r="-14296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H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196667" r="-781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9349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875" t="-306897" r="-285156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64063" t="-306897" r="-14296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6250" t="-306897" r="-781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65835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86599949-16AB-55B3-73DE-594DF9AC8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36724"/>
                  </p:ext>
                </p:extLst>
              </p:nvPr>
            </p:nvGraphicFramePr>
            <p:xfrm>
              <a:off x="135728" y="35575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+17)(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+18)(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+10)(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−40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2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−9)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−10)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−40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  <m:r>
                                <a:rPr lang="en-GB" sz="1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−17)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−18)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2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−54</m:t>
                              </m:r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7">
                <a:extLst>
                  <a:ext uri="{FF2B5EF4-FFF2-40B4-BE49-F238E27FC236}">
                    <a16:creationId xmlns:a16="http://schemas.microsoft.com/office/drawing/2014/main" id="{86599949-16AB-55B3-73DE-594DF9AC8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36724"/>
                  </p:ext>
                </p:extLst>
              </p:nvPr>
            </p:nvGraphicFramePr>
            <p:xfrm>
              <a:off x="135728" y="35575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571"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571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571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3571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3571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107407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107407" r="-3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107407" r="-2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000" t="-107407" r="-1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00000" t="-107407" r="-962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00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00000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200000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200000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200000" r="-962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311111" r="-4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311111" r="-3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311111" r="-2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000" t="-311111" r="-1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00000" t="-311111" r="-962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429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96429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96429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396429" r="-1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396429" r="-962" b="-4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496429" r="-4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496429" r="-3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496429" r="-2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000" t="-496429" r="-1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00000" t="-496429" r="-962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618519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618519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618519" r="-2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618519" r="-1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618519" r="-962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692857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692857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692857" r="-2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000" t="-692857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00000" t="-692857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22222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822222" r="-3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822222" r="-2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822222" r="-1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822222" r="-962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889286" r="-4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889286" r="-3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889286" r="-2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000" t="-889286" r="-1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400000" t="-889286" r="-962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8348A032-212C-CC58-9477-D97385AD9C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106618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+7)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+2)(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+4)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+6)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+5)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−5)(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7">
                <a:extLst>
                  <a:ext uri="{FF2B5EF4-FFF2-40B4-BE49-F238E27FC236}">
                    <a16:creationId xmlns:a16="http://schemas.microsoft.com/office/drawing/2014/main" id="{8348A032-212C-CC58-9477-D97385AD9C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380458"/>
                  </p:ext>
                </p:extLst>
              </p:nvPr>
            </p:nvGraphicFramePr>
            <p:xfrm>
              <a:off x="14106618" y="3500786"/>
              <a:ext cx="6586540" cy="34941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4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r="-3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r="-2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r="-100962" b="-8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r="-962" b="-8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103704" r="-4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103704" r="-3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103704" r="-2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103704" r="-100962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103704" r="-962" b="-8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96429" r="-4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196429" r="-3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196429" r="-2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196429" r="-100962" b="-6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196429" r="-962" b="-6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307407" r="-4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307407" r="-3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307407" r="-2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307407" r="-100962" b="-6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307407" r="-962" b="-6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392857" r="-4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392857" r="-3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392857" r="-2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392857" r="-100962" b="-4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392857" r="-962" b="-4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92857" r="-4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492857" r="-3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492857" r="-2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492857" r="-100962" b="-396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492857" r="-962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614815" r="-4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614815" r="-3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614815" r="-2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614815" r="-100962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614815" r="-962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689286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689286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689286" r="-2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689286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689286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8519" r="-4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000" t="-818519" r="-3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818519" r="-2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000" t="-818519" r="-100962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0000" t="-818519" r="-962" b="-1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6689469"/>
                      </a:ext>
                    </a:extLst>
                  </a:tr>
                  <a:tr h="3494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885714" r="-4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0000" t="-885714" r="-3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885714" r="-2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0000" t="-885714" r="-100962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400000" t="-885714" r="-962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1855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EF265206-226D-DEE0-2B4F-5286788916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628394"/>
                  </p:ext>
                </p:extLst>
              </p:nvPr>
            </p:nvGraphicFramePr>
            <p:xfrm>
              <a:off x="135728" y="7181222"/>
              <a:ext cx="6586540" cy="24566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1300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+2)(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−4)(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/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3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3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3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13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13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3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−1)(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−3)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13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3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EF265206-226D-DEE0-2B4F-5286788916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1628394"/>
                  </p:ext>
                </p:extLst>
              </p:nvPr>
            </p:nvGraphicFramePr>
            <p:xfrm>
              <a:off x="135728" y="7181222"/>
              <a:ext cx="6586540" cy="24566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17308">
                      <a:extLst>
                        <a:ext uri="{9D8B030D-6E8A-4147-A177-3AD203B41FA5}">
                          <a16:colId xmlns:a16="http://schemas.microsoft.com/office/drawing/2014/main" val="424558846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682284748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3071231209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2790920336"/>
                        </a:ext>
                      </a:extLst>
                    </a:gridCol>
                    <a:gridCol w="1317308">
                      <a:extLst>
                        <a:ext uri="{9D8B030D-6E8A-4147-A177-3AD203B41FA5}">
                          <a16:colId xmlns:a16="http://schemas.microsoft.com/office/drawing/2014/main" val="646250193"/>
                        </a:ext>
                      </a:extLst>
                    </a:gridCol>
                  </a:tblGrid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4167" r="-4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4167" r="-3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4167" r="-2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4167" r="-10096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4167" r="-962" b="-7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2281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00000" r="-4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100000" r="-3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100000" r="-2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100000" r="-100962" b="-5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100000" r="-962" b="-58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751946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208333" r="-4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208333" r="-3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208333" r="-2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208333" r="-100962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208333" r="-962" b="-5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851631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308333" r="-400962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308333" r="-300962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308333" r="-200962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308333" r="-100962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308333" r="-962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0781020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408333" r="-40096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408333" r="-30096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408333" r="-20096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408333" r="-100962" b="-3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408333" r="-962" b="-3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975031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88000" r="-4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488000" r="-3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488000" r="-2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488000" r="-1009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488000" r="-96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4928689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612500" r="-400962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100000" t="-612500" r="-300962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00000" t="-612500" r="-200962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300000" t="-612500" r="-100962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00000" t="-612500" r="-962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0934734"/>
                      </a:ext>
                    </a:extLst>
                  </a:tr>
                  <a:tr h="307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712500" r="-400962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000" t="-712500" r="-300962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200000" t="-712500" r="-200962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300000" t="-712500" r="-100962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400000" t="-712500" r="-962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31513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266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09C55-AF78-6792-6DC1-C80DB296F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67277DC-0DAE-4F8F-1A7C-9B2BC803D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Table 18">
                <a:extLst>
                  <a:ext uri="{FF2B5EF4-FFF2-40B4-BE49-F238E27FC236}">
                    <a16:creationId xmlns:a16="http://schemas.microsoft.com/office/drawing/2014/main" id="{7A3AEE99-63E5-F6D5-D21C-8FE9D1FF98D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9929386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square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cube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" name="Table 18">
                <a:extLst>
                  <a:ext uri="{FF2B5EF4-FFF2-40B4-BE49-F238E27FC236}">
                    <a16:creationId xmlns:a16="http://schemas.microsoft.com/office/drawing/2014/main" id="{7A3AEE99-63E5-F6D5-D21C-8FE9D1FF98D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9929386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29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388" t="-230769" r="-132653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square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388" t="-361538" r="-132653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cube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388" t="-492308" r="-132653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le 18">
                <a:extLst>
                  <a:ext uri="{FF2B5EF4-FFF2-40B4-BE49-F238E27FC236}">
                    <a16:creationId xmlns:a16="http://schemas.microsoft.com/office/drawing/2014/main" id="{37DBF389-455B-4BFD-828C-4187487275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9130838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÷3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18">
                <a:extLst>
                  <a:ext uri="{FF2B5EF4-FFF2-40B4-BE49-F238E27FC236}">
                    <a16:creationId xmlns:a16="http://schemas.microsoft.com/office/drawing/2014/main" id="{37DBF389-455B-4BFD-828C-4187487275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29130838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230769" r="-200000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963" t="-230769" r="-40741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t="-361538" r="-200000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/>
                            <a:t>A prime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t="-492308" r="-200000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963" t="-492308" r="-40741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4">
                <a:extLst>
                  <a:ext uri="{FF2B5EF4-FFF2-40B4-BE49-F238E27FC236}">
                    <a16:creationId xmlns:a16="http://schemas.microsoft.com/office/drawing/2014/main" id="{299B7037-24AC-ECED-1EE4-19792C70AEA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16284" y="96838"/>
                <a:ext cx="2846416" cy="1944000"/>
              </a:xfrm>
            </p:spPr>
            <p:txBody>
              <a:bodyPr/>
              <a:lstStyle/>
              <a:p>
                <a:r>
                  <a:rPr lang="en-GB" dirty="0"/>
                  <a:t>     Round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.959</m:t>
                    </m:r>
                  </m:oMath>
                </a14:m>
                <a:r>
                  <a:rPr lang="en-GB" dirty="0"/>
                  <a:t> to: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The nearest hundred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The nearest whole number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iii) 1 decimal place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The nearest thousand</a:t>
                </a:r>
              </a:p>
            </p:txBody>
          </p:sp>
        </mc:Choice>
        <mc:Fallback>
          <p:sp>
            <p:nvSpPr>
              <p:cNvPr id="33" name="Content Placeholder 4">
                <a:extLst>
                  <a:ext uri="{FF2B5EF4-FFF2-40B4-BE49-F238E27FC236}">
                    <a16:creationId xmlns:a16="http://schemas.microsoft.com/office/drawing/2014/main" id="{299B7037-24AC-ECED-1EE4-19792C70A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16284" y="96838"/>
                <a:ext cx="2846416" cy="1944000"/>
              </a:xfrm>
              <a:blipFill>
                <a:blip r:embed="rId5"/>
                <a:stretch>
                  <a:fillRect l="-442" t="-649" b="-1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4">
                <a:extLst>
                  <a:ext uri="{FF2B5EF4-FFF2-40B4-BE49-F238E27FC236}">
                    <a16:creationId xmlns:a16="http://schemas.microsoft.com/office/drawing/2014/main" id="{61230547-440F-EA5D-52DB-63C0ABA11EFD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516284" y="5168994"/>
                <a:ext cx="2846416" cy="1721076"/>
              </a:xfrm>
            </p:spPr>
            <p:txBody>
              <a:bodyPr/>
              <a:lstStyle/>
              <a:p>
                <a:r>
                  <a:rPr lang="en-GB" dirty="0"/>
                  <a:t>     Round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959.595</m:t>
                    </m:r>
                  </m:oMath>
                </a14:m>
                <a:r>
                  <a:rPr lang="en-GB" dirty="0"/>
                  <a:t> to: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The nearest hundred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The nearest whole number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iii) 1 decimal place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2 significant figures</a:t>
                </a:r>
              </a:p>
            </p:txBody>
          </p:sp>
        </mc:Choice>
        <mc:Fallback>
          <p:sp>
            <p:nvSpPr>
              <p:cNvPr id="34" name="Content Placeholder 4">
                <a:extLst>
                  <a:ext uri="{FF2B5EF4-FFF2-40B4-BE49-F238E27FC236}">
                    <a16:creationId xmlns:a16="http://schemas.microsoft.com/office/drawing/2014/main" id="{61230547-440F-EA5D-52DB-63C0ABA11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516284" y="5168994"/>
                <a:ext cx="2846416" cy="1721076"/>
              </a:xfrm>
              <a:blipFill>
                <a:blip r:embed="rId6"/>
                <a:stretch>
                  <a:fillRect l="-442" t="-735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ECF0144C-B023-A32F-4C47-94B8702935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558838"/>
                  </p:ext>
                </p:extLst>
              </p:nvPr>
            </p:nvGraphicFramePr>
            <p:xfrm>
              <a:off x="78828" y="2690339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3000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3.52×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352400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3.524×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ECF0144C-B023-A32F-4C47-94B8702935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558838"/>
                  </p:ext>
                </p:extLst>
              </p:nvPr>
            </p:nvGraphicFramePr>
            <p:xfrm>
              <a:off x="78828" y="2690339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800" t="-153571" r="-1008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0800" t="-244828" r="-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800" t="-357143" r="-1008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0800" t="-441379" r="-8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4">
                <a:extLst>
                  <a:ext uri="{FF2B5EF4-FFF2-40B4-BE49-F238E27FC236}">
                    <a16:creationId xmlns:a16="http://schemas.microsoft.com/office/drawing/2014/main" id="{23CC3488-CCF7-401B-C546-3FB76A67F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786725"/>
                  </p:ext>
                </p:extLst>
              </p:nvPr>
            </p:nvGraphicFramePr>
            <p:xfrm>
              <a:off x="151391" y="7555342"/>
              <a:ext cx="3166060" cy="22544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594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59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20623735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8×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4">
                <a:extLst>
                  <a:ext uri="{FF2B5EF4-FFF2-40B4-BE49-F238E27FC236}">
                    <a16:creationId xmlns:a16="http://schemas.microsoft.com/office/drawing/2014/main" id="{23CC3488-CCF7-401B-C546-3FB76A67F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1786725"/>
                  </p:ext>
                </p:extLst>
              </p:nvPr>
            </p:nvGraphicFramePr>
            <p:xfrm>
              <a:off x="151391" y="7555342"/>
              <a:ext cx="3166060" cy="225440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594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59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100800" t="-146429" r="-800" b="-396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255556" r="-100000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20623735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342857" r="-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459259" r="-100000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47087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539286" r="-800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7">
                <a:extLst>
                  <a:ext uri="{FF2B5EF4-FFF2-40B4-BE49-F238E27FC236}">
                    <a16:creationId xmlns:a16="http://schemas.microsoft.com/office/drawing/2014/main" id="{6AE5231E-A70B-15A4-DB05-2C51DA627A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6283" y="2531073"/>
                <a:ext cx="295409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242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121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24200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2.42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242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7" name="Content Placeholder 7">
                <a:extLst>
                  <a:ext uri="{FF2B5EF4-FFF2-40B4-BE49-F238E27FC236}">
                    <a16:creationId xmlns:a16="http://schemas.microsoft.com/office/drawing/2014/main" id="{6AE5231E-A70B-15A4-DB05-2C51DA627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83" y="2531073"/>
                <a:ext cx="2954091" cy="2148491"/>
              </a:xfrm>
              <a:prstGeom prst="rect">
                <a:avLst/>
              </a:prstGeom>
              <a:blipFill>
                <a:blip r:embed="rId9"/>
                <a:stretch>
                  <a:fillRect l="-427" t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7">
                <a:extLst>
                  <a:ext uri="{FF2B5EF4-FFF2-40B4-BE49-F238E27FC236}">
                    <a16:creationId xmlns:a16="http://schemas.microsoft.com/office/drawing/2014/main" id="{82C8103A-9BCD-5F5C-698A-5A2CB08B6C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9657" y="7529870"/>
                <a:ext cx="295409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88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4224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88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224÷48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8" name="Content Placeholder 7">
                <a:extLst>
                  <a:ext uri="{FF2B5EF4-FFF2-40B4-BE49-F238E27FC236}">
                    <a16:creationId xmlns:a16="http://schemas.microsoft.com/office/drawing/2014/main" id="{82C8103A-9BCD-5F5C-698A-5A2CB08B6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57" y="7529870"/>
                <a:ext cx="2954091" cy="2148491"/>
              </a:xfrm>
              <a:prstGeom prst="rect">
                <a:avLst/>
              </a:prstGeom>
              <a:blipFill>
                <a:blip r:embed="rId10"/>
                <a:stretch>
                  <a:fillRect l="-429" t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90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D5888-F0F9-B831-2EAD-BDBD2BE69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BF5ED-520E-3B34-6E00-70A6263BB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D3B3-AD3D-ACFA-D237-02E2662BF21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715657" y="96838"/>
                <a:ext cx="2772229" cy="1721076"/>
              </a:xfrm>
            </p:spPr>
            <p:txBody>
              <a:bodyPr/>
              <a:lstStyle/>
              <a:p>
                <a:r>
                  <a:rPr lang="en-GB" sz="1300" dirty="0"/>
                  <a:t>A number has been rounded to the nearest </a:t>
                </a:r>
                <a14:m>
                  <m:oMath xmlns:m="http://schemas.openxmlformats.org/officeDocument/2006/math">
                    <m:r>
                      <a:rPr lang="en-GB" sz="13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1300" dirty="0"/>
                  <a:t>, becoming </a:t>
                </a:r>
                <a14:m>
                  <m:oMath xmlns:m="http://schemas.openxmlformats.org/officeDocument/2006/math">
                    <m:r>
                      <a:rPr lang="en-GB" sz="1300" i="1" dirty="0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r>
                  <a:rPr lang="en-GB" sz="1300" dirty="0"/>
                  <a:t>What could the number have been?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CD3B3-AD3D-ACFA-D237-02E2662BF2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715657" y="96838"/>
                <a:ext cx="2772229" cy="1721076"/>
              </a:xfrm>
              <a:blipFill>
                <a:blip r:embed="rId3"/>
                <a:stretch>
                  <a:fillRect l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8">
                <a:extLst>
                  <a:ext uri="{FF2B5EF4-FFF2-40B4-BE49-F238E27FC236}">
                    <a16:creationId xmlns:a16="http://schemas.microsoft.com/office/drawing/2014/main" id="{4DC7EB8B-A3AD-7AB1-0BD5-E0AED9914E2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7627708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11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8">
                <a:extLst>
                  <a:ext uri="{FF2B5EF4-FFF2-40B4-BE49-F238E27FC236}">
                    <a16:creationId xmlns:a16="http://schemas.microsoft.com/office/drawing/2014/main" id="{4DC7EB8B-A3AD-7AB1-0BD5-E0AED9914E2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7627708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230769" r="-200000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9388" t="-230769" r="-132653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t="-361538" r="-200000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9388" t="-361538" r="-132653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t="-492308" r="-200000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69388" t="-492308" r="-132653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8">
                <a:extLst>
                  <a:ext uri="{FF2B5EF4-FFF2-40B4-BE49-F238E27FC236}">
                    <a16:creationId xmlns:a16="http://schemas.microsoft.com/office/drawing/2014/main" id="{2F575B8E-4F1E-E375-A34F-628815FCB8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1699400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2×3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8">
                <a:extLst>
                  <a:ext uri="{FF2B5EF4-FFF2-40B4-BE49-F238E27FC236}">
                    <a16:creationId xmlns:a16="http://schemas.microsoft.com/office/drawing/2014/main" id="{2F575B8E-4F1E-E375-A34F-628815FCB8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1699400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230769" r="-200000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2963" t="-230769" r="-40741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t="-361538" r="-200000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2963" t="-361538" r="-40741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t="-492308" r="-200000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62963" t="-492308" r="-40741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9D970C7B-E30F-B20D-ED2B-EC41EF071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84979"/>
              </p:ext>
            </p:extLst>
          </p:nvPr>
        </p:nvGraphicFramePr>
        <p:xfrm>
          <a:off x="3613112" y="890813"/>
          <a:ext cx="2671573" cy="1416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757">
                  <a:extLst>
                    <a:ext uri="{9D8B030D-6E8A-4147-A177-3AD203B41FA5}">
                      <a16:colId xmlns:a16="http://schemas.microsoft.com/office/drawing/2014/main" val="2346802874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3123568978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4032166421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1508465575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1982684986"/>
                    </a:ext>
                  </a:extLst>
                </a:gridCol>
              </a:tblGrid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152572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04600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76321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28595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9802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1632248-8FDE-8E00-8618-58C82432E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0145" y="5114170"/>
                <a:ext cx="2772229" cy="172107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300" dirty="0"/>
                  <a:t>A number has been rounded two decimal places, becoming </a:t>
                </a:r>
                <a14:m>
                  <m:oMath xmlns:m="http://schemas.openxmlformats.org/officeDocument/2006/math">
                    <m:r>
                      <a:rPr lang="en-GB" sz="1300" i="1" dirty="0" smtClean="0">
                        <a:latin typeface="Cambria Math" panose="02040503050406030204" pitchFamily="18" charset="0"/>
                      </a:rPr>
                      <m:t>17.23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r>
                  <a:rPr lang="en-GB" sz="1300" dirty="0"/>
                  <a:t>What could the number have been?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1632248-8FDE-8E00-8618-58C82432E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45" y="5114170"/>
                <a:ext cx="2772229" cy="1721076"/>
              </a:xfrm>
              <a:prstGeom prst="rect">
                <a:avLst/>
              </a:prstGeom>
              <a:blipFill>
                <a:blip r:embed="rId6"/>
                <a:stretch>
                  <a:fillRect l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31264DC7-F78D-8ECD-30A6-4AAB0AF93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488480"/>
              </p:ext>
            </p:extLst>
          </p:nvPr>
        </p:nvGraphicFramePr>
        <p:xfrm>
          <a:off x="3657600" y="5908145"/>
          <a:ext cx="2671573" cy="1416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757">
                  <a:extLst>
                    <a:ext uri="{9D8B030D-6E8A-4147-A177-3AD203B41FA5}">
                      <a16:colId xmlns:a16="http://schemas.microsoft.com/office/drawing/2014/main" val="2346802874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3123568978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4032166421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1508465575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1982684986"/>
                    </a:ext>
                  </a:extLst>
                </a:gridCol>
              </a:tblGrid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152572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04600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76321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28595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9802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6917BA49-A0C9-B0A2-1897-A745F30096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308495"/>
                  </p:ext>
                </p:extLst>
              </p:nvPr>
            </p:nvGraphicFramePr>
            <p:xfrm>
              <a:off x="78828" y="2690339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76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7.6×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0.76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7.6×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6917BA49-A0C9-B0A2-1897-A745F30096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8308495"/>
                  </p:ext>
                </p:extLst>
              </p:nvPr>
            </p:nvGraphicFramePr>
            <p:xfrm>
              <a:off x="78828" y="2690339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800" t="-153571" r="-1008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0800" t="-244828" r="-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800" t="-357143" r="-1008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0800" t="-441379" r="-8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3" name="Table 4">
                <a:extLst>
                  <a:ext uri="{FF2B5EF4-FFF2-40B4-BE49-F238E27FC236}">
                    <a16:creationId xmlns:a16="http://schemas.microsoft.com/office/drawing/2014/main" id="{8AC2E8CA-754B-33D2-68EC-6D72B0220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170791"/>
                  </p:ext>
                </p:extLst>
              </p:nvPr>
            </p:nvGraphicFramePr>
            <p:xfrm>
              <a:off x="151391" y="7614976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8230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8.23×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0.823</m:t>
                              </m:r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8.23×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3" name="Table 4">
                <a:extLst>
                  <a:ext uri="{FF2B5EF4-FFF2-40B4-BE49-F238E27FC236}">
                    <a16:creationId xmlns:a16="http://schemas.microsoft.com/office/drawing/2014/main" id="{8AC2E8CA-754B-33D2-68EC-6D72B02207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0170791"/>
                  </p:ext>
                </p:extLst>
              </p:nvPr>
            </p:nvGraphicFramePr>
            <p:xfrm>
              <a:off x="151391" y="7614976"/>
              <a:ext cx="3166060" cy="1978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Ordinary Number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153571" r="-100000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244828" r="-8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t="-357143" r="-100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4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/>
                          <a:endParaRPr lang="en-GB" sz="140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441379" r="-800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7">
                <a:extLst>
                  <a:ext uri="{FF2B5EF4-FFF2-40B4-BE49-F238E27FC236}">
                    <a16:creationId xmlns:a16="http://schemas.microsoft.com/office/drawing/2014/main" id="{93946139-14B6-4BC3-BA16-C1C89D373A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6283" y="2531073"/>
                <a:ext cx="295409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1440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/>
                  <a:t>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1440÷45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1440÷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90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1440÷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1495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÷45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4" name="Content Placeholder 7">
                <a:extLst>
                  <a:ext uri="{FF2B5EF4-FFF2-40B4-BE49-F238E27FC236}">
                    <a16:creationId xmlns:a16="http://schemas.microsoft.com/office/drawing/2014/main" id="{93946139-14B6-4BC3-BA16-C1C89D373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83" y="2531073"/>
                <a:ext cx="2954091" cy="2148491"/>
              </a:xfrm>
              <a:prstGeom prst="rect">
                <a:avLst/>
              </a:prstGeom>
              <a:blipFill>
                <a:blip r:embed="rId9"/>
                <a:stretch>
                  <a:fillRect l="-427" t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7">
                <a:extLst>
                  <a:ext uri="{FF2B5EF4-FFF2-40B4-BE49-F238E27FC236}">
                    <a16:creationId xmlns:a16="http://schemas.microsoft.com/office/drawing/2014/main" id="{0410E713-3019-775F-4E37-A8E54DD16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9657" y="7529870"/>
                <a:ext cx="295409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2401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49×50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2401</m:t>
                        </m:r>
                      </m:e>
                    </m:rad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</a:t>
                </a:r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4.9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5" name="Content Placeholder 7">
                <a:extLst>
                  <a:ext uri="{FF2B5EF4-FFF2-40B4-BE49-F238E27FC236}">
                    <a16:creationId xmlns:a16="http://schemas.microsoft.com/office/drawing/2014/main" id="{0410E713-3019-775F-4E37-A8E54DD16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57" y="7529870"/>
                <a:ext cx="2954091" cy="2148491"/>
              </a:xfrm>
              <a:prstGeom prst="rect">
                <a:avLst/>
              </a:prstGeom>
              <a:blipFill>
                <a:blip r:embed="rId10"/>
                <a:stretch>
                  <a:fillRect l="-429" t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29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64228-B23E-95BD-A0B1-EC41D6DC1D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0EC01-54F1-ED74-F1EF-A1A571A8ED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8">
                <a:extLst>
                  <a:ext uri="{FF2B5EF4-FFF2-40B4-BE49-F238E27FC236}">
                    <a16:creationId xmlns:a16="http://schemas.microsoft.com/office/drawing/2014/main" id="{BFEEAE0B-3AE5-F0CA-959A-4E175969EC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7272928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100" b="0" i="1" smtClean="0">
                                          <a:latin typeface="Cambria Math" panose="02040503050406030204" pitchFamily="18" charset="0"/>
                                        </a:rPr>
                                        <m:t>2×5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8">
                <a:extLst>
                  <a:ext uri="{FF2B5EF4-FFF2-40B4-BE49-F238E27FC236}">
                    <a16:creationId xmlns:a16="http://schemas.microsoft.com/office/drawing/2014/main" id="{BFEEAE0B-3AE5-F0CA-959A-4E175969EC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7272928"/>
                  </p:ext>
                </p:extLst>
              </p:nvPr>
            </p:nvGraphicFramePr>
            <p:xfrm>
              <a:off x="151391" y="363343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mpd="sng">
                          <a:noFill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25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50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t="-230769" r="-200000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388" t="-230769" r="-132653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361538" r="-200000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388" t="-361538" r="-132653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492308" r="-200000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69388" t="-492308" r="-132653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8">
                <a:extLst>
                  <a:ext uri="{FF2B5EF4-FFF2-40B4-BE49-F238E27FC236}">
                    <a16:creationId xmlns:a16="http://schemas.microsoft.com/office/drawing/2014/main" id="{62432BBC-90CF-941B-D511-4DB43873B6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096265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 × 9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4×9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rad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11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8">
                <a:extLst>
                  <a:ext uri="{FF2B5EF4-FFF2-40B4-BE49-F238E27FC236}">
                    <a16:creationId xmlns:a16="http://schemas.microsoft.com/office/drawing/2014/main" id="{62432BBC-90CF-941B-D511-4DB43873B61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096265"/>
                  </p:ext>
                </p:extLst>
              </p:nvPr>
            </p:nvGraphicFramePr>
            <p:xfrm>
              <a:off x="151391" y="5380674"/>
              <a:ext cx="3093498" cy="194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200">
                      <a:extLst>
                        <a:ext uri="{9D8B030D-6E8A-4147-A177-3AD203B41FA5}">
                          <a16:colId xmlns:a16="http://schemas.microsoft.com/office/drawing/2014/main" val="31989653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994141423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502732748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524816358"/>
                        </a:ext>
                      </a:extLst>
                    </a:gridCol>
                    <a:gridCol w="224454">
                      <a:extLst>
                        <a:ext uri="{9D8B030D-6E8A-4147-A177-3AD203B41FA5}">
                          <a16:colId xmlns:a16="http://schemas.microsoft.com/office/drawing/2014/main" val="3833514694"/>
                        </a:ext>
                      </a:extLst>
                    </a:gridCol>
                    <a:gridCol w="203526">
                      <a:extLst>
                        <a:ext uri="{9D8B030D-6E8A-4147-A177-3AD203B41FA5}">
                          <a16:colId xmlns:a16="http://schemas.microsoft.com/office/drawing/2014/main" val="3892621700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141248451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3191690805"/>
                        </a:ext>
                      </a:extLst>
                    </a:gridCol>
                    <a:gridCol w="407053">
                      <a:extLst>
                        <a:ext uri="{9D8B030D-6E8A-4147-A177-3AD203B41FA5}">
                          <a16:colId xmlns:a16="http://schemas.microsoft.com/office/drawing/2014/main" val="4062031531"/>
                        </a:ext>
                      </a:extLst>
                    </a:gridCol>
                  </a:tblGrid>
                  <a:tr h="252000">
                    <a:tc>
                      <a:txBody>
                        <a:bodyPr/>
                        <a:lstStyle/>
                        <a:p>
                          <a:pPr algn="ctr"/>
                          <a:endParaRPr lang="en-GB" sz="1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Use the numbers below to fill in the gaps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29551942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1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004810"/>
                      </a:ext>
                    </a:extLst>
                  </a:tr>
                  <a:tr h="180000"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5774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230769" r="-200000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963" t="-230769" r="-40741" b="-26538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00220676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17769191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t="-361538" r="-200000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963" t="-361538" r="-40741" b="-13461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84733829"/>
                      </a:ext>
                    </a:extLst>
                  </a:tr>
                  <a:tr h="108000"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endParaRPr lang="en-GB" sz="100" dirty="0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681426608"/>
                      </a:ext>
                    </a:extLst>
                  </a:tr>
                  <a:tr h="32400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t="-492308" r="-200000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62963" t="-492308" r="-40741" b="-38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1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541283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08BCC39-A72D-FA7B-DFD3-60674D1D67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15657" y="96838"/>
                <a:ext cx="2772229" cy="172107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300" dirty="0"/>
                  <a:t>A number has been rounded to the nearest </a:t>
                </a:r>
                <a14:m>
                  <m:oMath xmlns:m="http://schemas.openxmlformats.org/officeDocument/2006/math">
                    <m:r>
                      <a:rPr lang="en-GB" sz="13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300" dirty="0"/>
                  <a:t>, becoming </a:t>
                </a:r>
                <a14:m>
                  <m:oMath xmlns:m="http://schemas.openxmlformats.org/officeDocument/2006/math">
                    <m:r>
                      <a:rPr lang="en-GB" sz="1300" i="1" dirty="0" smtClean="0">
                        <a:latin typeface="Cambria Math" panose="02040503050406030204" pitchFamily="18" charset="0"/>
                      </a:rPr>
                      <m:t>600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r>
                  <a:rPr lang="en-GB" sz="1300" dirty="0"/>
                  <a:t>What could the number have been?</a:t>
                </a: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08BCC39-A72D-FA7B-DFD3-60674D1D6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57" y="96838"/>
                <a:ext cx="2772229" cy="1721076"/>
              </a:xfrm>
              <a:prstGeom prst="rect">
                <a:avLst/>
              </a:prstGeom>
              <a:blipFill>
                <a:blip r:embed="rId5"/>
                <a:stretch>
                  <a:fillRect l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A8FE5CBF-689F-ADF4-7120-790878C06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7830"/>
              </p:ext>
            </p:extLst>
          </p:nvPr>
        </p:nvGraphicFramePr>
        <p:xfrm>
          <a:off x="3613112" y="890813"/>
          <a:ext cx="2671573" cy="1416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757">
                  <a:extLst>
                    <a:ext uri="{9D8B030D-6E8A-4147-A177-3AD203B41FA5}">
                      <a16:colId xmlns:a16="http://schemas.microsoft.com/office/drawing/2014/main" val="2346802874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3123568978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4032166421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1508465575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1982684986"/>
                    </a:ext>
                  </a:extLst>
                </a:gridCol>
              </a:tblGrid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152572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04600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76321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28595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9802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7B0D443-80AD-FE01-FE30-6B9729BD1B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60145" y="5114170"/>
                <a:ext cx="2772229" cy="172107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300" dirty="0"/>
                  <a:t>A number has been rounded two decimal places, becoming </a:t>
                </a:r>
                <a14:m>
                  <m:oMath xmlns:m="http://schemas.openxmlformats.org/officeDocument/2006/math">
                    <m:r>
                      <a:rPr lang="en-GB" sz="1300" i="1" dirty="0" smtClean="0">
                        <a:latin typeface="Cambria Math" panose="02040503050406030204" pitchFamily="18" charset="0"/>
                      </a:rPr>
                      <m:t>17.2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300" dirty="0"/>
              </a:p>
              <a:p>
                <a:r>
                  <a:rPr lang="en-GB" sz="1300" dirty="0"/>
                  <a:t>What could the number have been?</a:t>
                </a:r>
              </a:p>
            </p:txBody>
          </p:sp>
        </mc:Choice>
        <mc:Fallback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37B0D443-80AD-FE01-FE30-6B9729BD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45" y="5114170"/>
                <a:ext cx="2772229" cy="1721076"/>
              </a:xfrm>
              <a:prstGeom prst="rect">
                <a:avLst/>
              </a:prstGeom>
              <a:blipFill>
                <a:blip r:embed="rId6"/>
                <a:stretch>
                  <a:fillRect l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8C7A479C-940F-E427-18D3-3A26D2C0F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16178"/>
              </p:ext>
            </p:extLst>
          </p:nvPr>
        </p:nvGraphicFramePr>
        <p:xfrm>
          <a:off x="3657600" y="5908145"/>
          <a:ext cx="2671573" cy="1416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757">
                  <a:extLst>
                    <a:ext uri="{9D8B030D-6E8A-4147-A177-3AD203B41FA5}">
                      <a16:colId xmlns:a16="http://schemas.microsoft.com/office/drawing/2014/main" val="2346802874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3123568978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4032166421"/>
                    </a:ext>
                  </a:extLst>
                </a:gridCol>
                <a:gridCol w="157151">
                  <a:extLst>
                    <a:ext uri="{9D8B030D-6E8A-4147-A177-3AD203B41FA5}">
                      <a16:colId xmlns:a16="http://schemas.microsoft.com/office/drawing/2014/main" val="1508465575"/>
                    </a:ext>
                  </a:extLst>
                </a:gridCol>
                <a:gridCol w="785757">
                  <a:extLst>
                    <a:ext uri="{9D8B030D-6E8A-4147-A177-3AD203B41FA5}">
                      <a16:colId xmlns:a16="http://schemas.microsoft.com/office/drawing/2014/main" val="1982684986"/>
                    </a:ext>
                  </a:extLst>
                </a:gridCol>
              </a:tblGrid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152572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804600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76321"/>
                  </a:ext>
                </a:extLst>
              </a:tr>
              <a:tr h="191423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28595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9802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18A35949-814F-BBEC-09D5-1CB13B7DCB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521235"/>
                  </p:ext>
                </p:extLst>
              </p:nvPr>
            </p:nvGraphicFramePr>
            <p:xfrm>
              <a:off x="78829" y="2574435"/>
              <a:ext cx="3166060" cy="21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Not 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smtClean="0">
                                    <a:latin typeface="Cambria Math" panose="02040503050406030204" pitchFamily="18" charset="0"/>
                                  </a:rPr>
                                  <m:t>50×</m:t>
                                </m:r>
                                <m:sSup>
                                  <m:sSupPr>
                                    <m:ctrlP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7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smtClean="0">
                                    <a:latin typeface="Cambria Math" panose="02040503050406030204" pitchFamily="18" charset="0"/>
                                  </a:rPr>
                                  <m:t>40×</m:t>
                                </m:r>
                                <m:sSup>
                                  <m:sSupPr>
                                    <m:ctrlP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10 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17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32×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smtClean="0">
                                    <a:latin typeface="Cambria Math" panose="02040503050406030204" pitchFamily="18" charset="0"/>
                                  </a:rPr>
                                  <m:t>100×</m:t>
                                </m:r>
                                <m:sSup>
                                  <m:sSupPr>
                                    <m:ctrlP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10 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17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4">
                <a:extLst>
                  <a:ext uri="{FF2B5EF4-FFF2-40B4-BE49-F238E27FC236}">
                    <a16:creationId xmlns:a16="http://schemas.microsoft.com/office/drawing/2014/main" id="{18A35949-814F-BBEC-09D5-1CB13B7DCB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521235"/>
                  </p:ext>
                </p:extLst>
              </p:nvPr>
            </p:nvGraphicFramePr>
            <p:xfrm>
              <a:off x="78829" y="2574435"/>
              <a:ext cx="3166060" cy="21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Not 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800" t="-130303" r="-100800" b="-3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800" t="-237500" r="-100800" b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0800" t="-237500" r="-800" b="-2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800" t="-327273" r="-100800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800" t="-427273" r="-10080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0800" t="-427273" r="-800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4">
                <a:extLst>
                  <a:ext uri="{FF2B5EF4-FFF2-40B4-BE49-F238E27FC236}">
                    <a16:creationId xmlns:a16="http://schemas.microsoft.com/office/drawing/2014/main" id="{0BB3F956-58B4-9409-F0B3-C8672A054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352570"/>
                  </p:ext>
                </p:extLst>
              </p:nvPr>
            </p:nvGraphicFramePr>
            <p:xfrm>
              <a:off x="118586" y="7603230"/>
              <a:ext cx="3166060" cy="21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Not 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smtClean="0">
                                    <a:latin typeface="Cambria Math" panose="02040503050406030204" pitchFamily="18" charset="0"/>
                                  </a:rPr>
                                  <m:t>0.5×</m:t>
                                </m:r>
                                <m:sSup>
                                  <m:sSupPr>
                                    <m:ctrlP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7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smtClean="0">
                                    <a:latin typeface="Cambria Math" panose="02040503050406030204" pitchFamily="18" charset="0"/>
                                  </a:rPr>
                                  <m:t>0.4×</m:t>
                                </m:r>
                                <m:sSup>
                                  <m:sSupPr>
                                    <m:ctrlP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10 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17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0.32×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700" b="0" i="1" smtClean="0">
                                    <a:latin typeface="Cambria Math" panose="02040503050406030204" pitchFamily="18" charset="0"/>
                                  </a:rPr>
                                  <m:t>0.01×</m:t>
                                </m:r>
                                <m:sSup>
                                  <m:sSupPr>
                                    <m:ctrlP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700" b="0" i="1" smtClean="0">
                                        <a:latin typeface="Cambria Math" panose="02040503050406030204" pitchFamily="18" charset="0"/>
                                      </a:rPr>
                                      <m:t>10 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1700" dirty="0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700" b="0" i="1" smtClean="0"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7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4">
                <a:extLst>
                  <a:ext uri="{FF2B5EF4-FFF2-40B4-BE49-F238E27FC236}">
                    <a16:creationId xmlns:a16="http://schemas.microsoft.com/office/drawing/2014/main" id="{0BB3F956-58B4-9409-F0B3-C8672A054A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352570"/>
                  </p:ext>
                </p:extLst>
              </p:nvPr>
            </p:nvGraphicFramePr>
            <p:xfrm>
              <a:off x="118586" y="7603230"/>
              <a:ext cx="3166060" cy="2194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83030">
                      <a:extLst>
                        <a:ext uri="{9D8B030D-6E8A-4147-A177-3AD203B41FA5}">
                          <a16:colId xmlns:a16="http://schemas.microsoft.com/office/drawing/2014/main" val="234574227"/>
                        </a:ext>
                      </a:extLst>
                    </a:gridCol>
                    <a:gridCol w="1583030">
                      <a:extLst>
                        <a:ext uri="{9D8B030D-6E8A-4147-A177-3AD203B41FA5}">
                          <a16:colId xmlns:a16="http://schemas.microsoft.com/office/drawing/2014/main" val="2374499562"/>
                        </a:ext>
                      </a:extLst>
                    </a:gridCol>
                  </a:tblGrid>
                  <a:tr h="2691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Fill in the gaps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9802294"/>
                      </a:ext>
                    </a:extLst>
                  </a:tr>
                  <a:tr h="269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Not 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050" b="1" dirty="0"/>
                            <a:t>Standard Form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59590567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l="-800" t="-130303" r="-100800" b="-3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989188681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800" t="-237500" r="-100800" b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237500" r="-800" b="-2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1586164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800" t="-327273" r="-100800" b="-1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7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385786625"/>
                      </a:ext>
                    </a:extLst>
                  </a:tr>
                  <a:tr h="41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8"/>
                          <a:stretch>
                            <a:fillRect l="-800" t="-427273" r="-10080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8"/>
                          <a:stretch>
                            <a:fillRect l="-100800" t="-427273" r="-800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85947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7">
                <a:extLst>
                  <a:ext uri="{FF2B5EF4-FFF2-40B4-BE49-F238E27FC236}">
                    <a16:creationId xmlns:a16="http://schemas.microsoft.com/office/drawing/2014/main" id="{A209BA6A-0611-CCB2-7E20-BC597B4B1B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6283" y="2531073"/>
                <a:ext cx="295409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31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899</m:t>
                    </m:r>
                  </m:oMath>
                </a14:m>
                <a:r>
                  <a:rPr lang="en-GB" dirty="0"/>
                  <a:t>, 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30×31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5" name="Content Placeholder 7">
                <a:extLst>
                  <a:ext uri="{FF2B5EF4-FFF2-40B4-BE49-F238E27FC236}">
                    <a16:creationId xmlns:a16="http://schemas.microsoft.com/office/drawing/2014/main" id="{A209BA6A-0611-CCB2-7E20-BC597B4B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83" y="2531073"/>
                <a:ext cx="2954091" cy="2148491"/>
              </a:xfrm>
              <a:prstGeom prst="rect">
                <a:avLst/>
              </a:prstGeom>
              <a:blipFill>
                <a:blip r:embed="rId9"/>
                <a:stretch>
                  <a:fillRect l="-427" t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E09CB665-0150-C28B-CC08-B16709B9D1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9657" y="7529870"/>
                <a:ext cx="2954091" cy="21484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685800" rtl="0" eaLnBrk="1" latinLnBrk="0" hangingPunct="1">
                  <a:lnSpc>
                    <a:spcPct val="10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3429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6858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0287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371600" indent="0" algn="l" defTabSz="685800" rtl="0" eaLnBrk="1" latinLnBrk="0" hangingPunct="1">
                  <a:lnSpc>
                    <a:spcPct val="100000"/>
                  </a:lnSpc>
                  <a:spcBef>
                    <a:spcPts val="375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166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12450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what is:</a:t>
                </a:r>
              </a:p>
              <a:p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12450÷166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12450÷750</m:t>
                    </m:r>
                  </m:oMath>
                </a14:m>
                <a:br>
                  <a:rPr lang="en-GB" dirty="0">
                    <a:solidFill>
                      <a:prstClr val="black"/>
                    </a:solidFill>
                  </a:rPr>
                </a:br>
                <a:br>
                  <a:rPr lang="en-GB" dirty="0">
                    <a:solidFill>
                      <a:prstClr val="black"/>
                    </a:solidFill>
                  </a:rPr>
                </a:br>
                <a:r>
                  <a:rPr lang="en-GB" dirty="0"/>
                  <a:t>iii)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12450÷83</m:t>
                    </m:r>
                  </m:oMath>
                </a14:m>
                <a:br>
                  <a:rPr lang="en-GB" dirty="0"/>
                </a:br>
                <a:br>
                  <a:rPr lang="en-GB" dirty="0"/>
                </a:br>
                <a:r>
                  <a:rPr lang="en-GB" dirty="0"/>
                  <a:t>iv)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75%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166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6" name="Content Placeholder 7">
                <a:extLst>
                  <a:ext uri="{FF2B5EF4-FFF2-40B4-BE49-F238E27FC236}">
                    <a16:creationId xmlns:a16="http://schemas.microsoft.com/office/drawing/2014/main" id="{E09CB665-0150-C28B-CC08-B16709B9D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57" y="7529870"/>
                <a:ext cx="2954091" cy="2148491"/>
              </a:xfrm>
              <a:prstGeom prst="rect">
                <a:avLst/>
              </a:prstGeom>
              <a:blipFill>
                <a:blip r:embed="rId10"/>
                <a:stretch>
                  <a:fillRect l="-429" t="-585" b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52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21162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1	</a:t>
            </a:r>
            <a:r>
              <a:rPr lang="en-GB" sz="1100" dirty="0"/>
              <a:t>Counting Dots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0" name="Table 280">
                <a:extLst>
                  <a:ext uri="{FF2B5EF4-FFF2-40B4-BE49-F238E27FC236}">
                    <a16:creationId xmlns:a16="http://schemas.microsoft.com/office/drawing/2014/main" id="{47B56B4C-0687-8CA7-BB88-4E66D7557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428237"/>
                  </p:ext>
                </p:extLst>
              </p:nvPr>
            </p:nvGraphicFramePr>
            <p:xfrm>
              <a:off x="110712" y="355921"/>
              <a:ext cx="2808000" cy="129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</a:tblGrid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0" name="Table 280">
                <a:extLst>
                  <a:ext uri="{FF2B5EF4-FFF2-40B4-BE49-F238E27FC236}">
                    <a16:creationId xmlns:a16="http://schemas.microsoft.com/office/drawing/2014/main" id="{47B56B4C-0687-8CA7-BB88-4E66D7557D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428237"/>
                  </p:ext>
                </p:extLst>
              </p:nvPr>
            </p:nvGraphicFramePr>
            <p:xfrm>
              <a:off x="110712" y="355921"/>
              <a:ext cx="2808000" cy="129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216000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</a:tblGrid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5882" r="-12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0000" t="-5882" r="-11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5882" r="-10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0000" t="-5882" r="-9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00000" t="-5882" r="-8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00000" t="-5882" r="-705882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6667" t="-5882" r="-566667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05882" t="-5882" r="-5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05882" t="-5882" r="-4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05882" t="-5882" r="-3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5882" t="-5882" r="-2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105882" t="-5882" r="-100000" b="-5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05882" t="-5882" b="-5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105882" r="-12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0000" t="-105882" r="-11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105882" r="-10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0000" t="-105882" r="-9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00000" t="-105882" r="-8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00000" t="-105882" r="-705882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6667" t="-105882" r="-566667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05882" t="-105882" r="-5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05882" t="-105882" r="-4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05882" t="-105882" r="-3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5882" t="-105882" r="-2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105882" t="-105882" r="-100000" b="-4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05882" t="-105882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194444" r="-12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0000" t="-194444" r="-11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194444" r="-10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0000" t="-194444" r="-9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00000" t="-194444" r="-8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00000" t="-194444" r="-705882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6667" t="-194444" r="-566667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05882" t="-194444" r="-5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05882" t="-194444" r="-4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05882" t="-194444" r="-3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5882" t="-194444" r="-2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105882" t="-194444" r="-100000" b="-2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05882" t="-194444" b="-2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311765" r="-12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0000" t="-311765" r="-11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311765" r="-10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0000" t="-311765" r="-9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00000" t="-311765" r="-8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00000" t="-311765" r="-705882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6667" t="-311765" r="-56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05882" t="-311765" r="-5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05882" t="-311765" r="-4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05882" t="-311765" r="-3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5882" t="-311765" r="-2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105882" t="-311765" r="-100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05882" t="-311765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411765" r="-12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0000" t="-411765" r="-11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411765" r="-10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0000" t="-411765" r="-9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00000" t="-411765" r="-8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00000" t="-411765" r="-705882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6667" t="-411765" r="-56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05882" t="-411765" r="-5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05882" t="-411765" r="-4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05882" t="-411765" r="-3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5882" t="-411765" r="-2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105882" t="-411765" r="-100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05882" t="-411765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5155551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t="-511765" r="-12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00000" t="-511765" r="-11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00000" t="-511765" r="-10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00000" t="-511765" r="-9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00000" t="-511765" r="-8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00000" t="-511765" r="-70588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6667" t="-511765" r="-56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05882" t="-511765" r="-5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05882" t="-511765" r="-4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905882" t="-511765" r="-3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5882" t="-511765" r="-2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105882" t="-511765" r="-100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1205882" t="-511765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3736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401B80E2-F60D-ABE3-2470-07F24FFDA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108345"/>
                  </p:ext>
                </p:extLst>
              </p:nvPr>
            </p:nvGraphicFramePr>
            <p:xfrm>
              <a:off x="2967700" y="355920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 × 13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 × (10+3)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6×10+6×3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60+18=78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401B80E2-F60D-ABE3-2470-07F24FFDA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108345"/>
                  </p:ext>
                </p:extLst>
              </p:nvPr>
            </p:nvGraphicFramePr>
            <p:xfrm>
              <a:off x="2967700" y="355920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000" t="-4167" r="-1000" b="-3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000" t="-10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000" t="-213043" r="-1000" b="-1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000" t="-3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2" name="Table 281">
            <a:extLst>
              <a:ext uri="{FF2B5EF4-FFF2-40B4-BE49-F238E27FC236}">
                <a16:creationId xmlns:a16="http://schemas.microsoft.com/office/drawing/2014/main" id="{485AE2DD-A1E8-61AA-D3FA-512638AD3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01874"/>
              </p:ext>
            </p:extLst>
          </p:nvPr>
        </p:nvGraphicFramePr>
        <p:xfrm>
          <a:off x="5415288" y="315312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E7374A98-C3EC-6DC1-C88D-4B1140DCB9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891244"/>
                  </p:ext>
                </p:extLst>
              </p:nvPr>
            </p:nvGraphicFramePr>
            <p:xfrm>
              <a:off x="5482623" y="790526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E7374A98-C3EC-6DC1-C88D-4B1140DCB9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1891244"/>
                  </p:ext>
                </p:extLst>
              </p:nvPr>
            </p:nvGraphicFramePr>
            <p:xfrm>
              <a:off x="5482623" y="790526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4545"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3226" t="-4545" r="-106452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96875" t="-4545" r="-3125" b="-1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104545" r="-200000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3226" t="-104545" r="-106452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96875" t="-104545" r="-312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4" name="Table 280">
                <a:extLst>
                  <a:ext uri="{FF2B5EF4-FFF2-40B4-BE49-F238E27FC236}">
                    <a16:creationId xmlns:a16="http://schemas.microsoft.com/office/drawing/2014/main" id="{A03C9100-72B9-0B81-2349-E2547A6A59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174332"/>
                  </p:ext>
                </p:extLst>
              </p:nvPr>
            </p:nvGraphicFramePr>
            <p:xfrm>
              <a:off x="176011" y="2005375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4" name="Table 280">
                <a:extLst>
                  <a:ext uri="{FF2B5EF4-FFF2-40B4-BE49-F238E27FC236}">
                    <a16:creationId xmlns:a16="http://schemas.microsoft.com/office/drawing/2014/main" id="{A03C9100-72B9-0B81-2349-E2547A6A59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174332"/>
                  </p:ext>
                </p:extLst>
              </p:nvPr>
            </p:nvGraphicFramePr>
            <p:xfrm>
              <a:off x="176011" y="2005375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r="-1320000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00000" r="-1220000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00000" r="-1120000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81250" r="-950000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406667" r="-91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506667" r="-81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606667" r="-71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706667" r="-61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806667" r="-51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906667" r="-413333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943750" r="-287500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113333" r="-206667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213333" r="-106667" b="-3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313333" r="-6667" b="-3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t="-100000" r="-1320000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00000" t="-100000" r="-1220000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00000" t="-100000" r="-1120000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81250" t="-100000" r="-950000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406667" t="-100000" r="-91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506667" t="-100000" r="-81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606667" t="-100000" r="-71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706667" t="-100000" r="-61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806667" t="-100000" r="-51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906667" t="-100000" r="-413333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943750" t="-100000" r="-287500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113333" t="-100000" r="-206667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213333" t="-100000" r="-106667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313333" t="-100000" r="-6667" b="-2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t="-211111" r="-132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00000" t="-211111" r="-122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00000" t="-211111" r="-112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81250" t="-211111" r="-9500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406667" t="-211111" r="-91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506667" t="-211111" r="-81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606667" t="-211111" r="-71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706667" t="-211111" r="-61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806667" t="-211111" r="-51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906667" t="-211111" r="-41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943750" t="-211111" r="-28750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113333" t="-211111" r="-20666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213333" t="-211111" r="-10666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313333" t="-211111" r="-6667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t="-294737" r="-1320000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00000" t="-294737" r="-1220000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00000" t="-294737" r="-1120000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281250" t="-294737" r="-950000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406667" t="-294737" r="-91333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506667" t="-294737" r="-81333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606667" t="-294737" r="-71333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706667" t="-294737" r="-61333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806667" t="-294737" r="-51333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906667" t="-294737" r="-41333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943750" t="-294737" r="-287500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113333" t="-294737" r="-206667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213333" t="-294737" r="-106667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6"/>
                          <a:stretch>
                            <a:fillRect l="-1313333" t="-294737" r="-6667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5" name="Table 281">
                <a:extLst>
                  <a:ext uri="{FF2B5EF4-FFF2-40B4-BE49-F238E27FC236}">
                    <a16:creationId xmlns:a16="http://schemas.microsoft.com/office/drawing/2014/main" id="{2051D308-A276-47A8-C2FA-E2D3232FB7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5016601"/>
                  </p:ext>
                </p:extLst>
              </p:nvPr>
            </p:nvGraphicFramePr>
            <p:xfrm>
              <a:off x="2967700" y="1837389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× (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=56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5" name="Table 281">
                <a:extLst>
                  <a:ext uri="{FF2B5EF4-FFF2-40B4-BE49-F238E27FC236}">
                    <a16:creationId xmlns:a16="http://schemas.microsoft.com/office/drawing/2014/main" id="{2051D308-A276-47A8-C2FA-E2D3232FB7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5016601"/>
                  </p:ext>
                </p:extLst>
              </p:nvPr>
            </p:nvGraphicFramePr>
            <p:xfrm>
              <a:off x="2967700" y="1837389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80000" r="-1000" b="-3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80000" t="-100000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80000" t="-2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80000" t="-3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86" name="Table 285">
            <a:extLst>
              <a:ext uri="{FF2B5EF4-FFF2-40B4-BE49-F238E27FC236}">
                <a16:creationId xmlns:a16="http://schemas.microsoft.com/office/drawing/2014/main" id="{19C311B7-ADF8-5F2C-3C70-83F413DE4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35643"/>
              </p:ext>
            </p:extLst>
          </p:nvPr>
        </p:nvGraphicFramePr>
        <p:xfrm>
          <a:off x="5415288" y="1796781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7" name="Table 283">
                <a:extLst>
                  <a:ext uri="{FF2B5EF4-FFF2-40B4-BE49-F238E27FC236}">
                    <a16:creationId xmlns:a16="http://schemas.microsoft.com/office/drawing/2014/main" id="{031C34E5-BBA4-126D-2566-337D7247F0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1071453"/>
                  </p:ext>
                </p:extLst>
              </p:nvPr>
            </p:nvGraphicFramePr>
            <p:xfrm>
              <a:off x="5482623" y="2271995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7" name="Table 283">
                <a:extLst>
                  <a:ext uri="{FF2B5EF4-FFF2-40B4-BE49-F238E27FC236}">
                    <a16:creationId xmlns:a16="http://schemas.microsoft.com/office/drawing/2014/main" id="{031C34E5-BBA4-126D-2566-337D7247F0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1071453"/>
                  </p:ext>
                </p:extLst>
              </p:nvPr>
            </p:nvGraphicFramePr>
            <p:xfrm>
              <a:off x="5482623" y="2271995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8" name="Table 280">
                <a:extLst>
                  <a:ext uri="{FF2B5EF4-FFF2-40B4-BE49-F238E27FC236}">
                    <a16:creationId xmlns:a16="http://schemas.microsoft.com/office/drawing/2014/main" id="{AE883E8B-166D-1181-6A5F-4D363A5E8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6975897"/>
                  </p:ext>
                </p:extLst>
              </p:nvPr>
            </p:nvGraphicFramePr>
            <p:xfrm>
              <a:off x="176011" y="3418297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8" name="Table 280">
                <a:extLst>
                  <a:ext uri="{FF2B5EF4-FFF2-40B4-BE49-F238E27FC236}">
                    <a16:creationId xmlns:a16="http://schemas.microsoft.com/office/drawing/2014/main" id="{AE883E8B-166D-1181-6A5F-4D363A5E8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6975897"/>
                  </p:ext>
                </p:extLst>
              </p:nvPr>
            </p:nvGraphicFramePr>
            <p:xfrm>
              <a:off x="176011" y="3418297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t="-5263" r="-13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00000" t="-5263" r="-12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00000" t="-5263" r="-112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81250" t="-5263" r="-9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406667" t="-5263" r="-9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506667" t="-5263" r="-8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606667" t="-5263" r="-7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706667" t="-5263" r="-6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806667" t="-5263" r="-5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06667" t="-5263" r="-41333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43750" t="-5263" r="-2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113333" t="-5263" r="-2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213333" t="-5263" r="-10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313333" t="-5263" r="-6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t="-111111" r="-1320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00000" t="-111111" r="-1220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00000" t="-111111" r="-1120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81250" t="-111111" r="-950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406667" t="-111111" r="-91333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506667" t="-111111" r="-81333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606667" t="-111111" r="-71333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706667" t="-111111" r="-61333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806667" t="-111111" r="-51333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06667" t="-111111" r="-413333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43750" t="-111111" r="-2875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113333" t="-111111" r="-20666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213333" t="-111111" r="-10666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313333" t="-111111" r="-6667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t="-200000" r="-1320000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00000" t="-200000" r="-1220000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00000" t="-200000" r="-1120000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81250" t="-200000" r="-950000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406667" t="-200000" r="-91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506667" t="-200000" r="-81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606667" t="-200000" r="-71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706667" t="-200000" r="-61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806667" t="-200000" r="-51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06667" t="-200000" r="-413333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43750" t="-200000" r="-287500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113333" t="-200000" r="-206667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213333" t="-200000" r="-106667" b="-1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313333" t="-200000" r="-6667" b="-1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t="-316667" r="-132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00000" t="-316667" r="-122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00000" t="-316667" r="-112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281250" t="-316667" r="-95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406667" t="-316667" r="-91333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506667" t="-316667" r="-81333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606667" t="-316667" r="-71333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706667" t="-316667" r="-61333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806667" t="-316667" r="-51333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06667" t="-316667" r="-41333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943750" t="-316667" r="-2875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1113333" t="-316667" r="-20666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213333" t="-316667" r="-10666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9"/>
                          <a:stretch>
                            <a:fillRect l="-1313333" t="-316667" r="-6667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9" name="Table 281">
                <a:extLst>
                  <a:ext uri="{FF2B5EF4-FFF2-40B4-BE49-F238E27FC236}">
                    <a16:creationId xmlns:a16="http://schemas.microsoft.com/office/drawing/2014/main" id="{787B2C33-D7F8-CEA2-E070-ACC48E3E3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506301"/>
                  </p:ext>
                </p:extLst>
              </p:nvPr>
            </p:nvGraphicFramePr>
            <p:xfrm>
              <a:off x="2967700" y="3250311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=56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9" name="Table 281">
                <a:extLst>
                  <a:ext uri="{FF2B5EF4-FFF2-40B4-BE49-F238E27FC236}">
                    <a16:creationId xmlns:a16="http://schemas.microsoft.com/office/drawing/2014/main" id="{787B2C33-D7F8-CEA2-E070-ACC48E3E3D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506301"/>
                  </p:ext>
                </p:extLst>
              </p:nvPr>
            </p:nvGraphicFramePr>
            <p:xfrm>
              <a:off x="2967700" y="3250311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0"/>
                          <a:stretch>
                            <a:fillRect l="-80000" t="-300000" r="-1000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0" name="Table 289">
            <a:extLst>
              <a:ext uri="{FF2B5EF4-FFF2-40B4-BE49-F238E27FC236}">
                <a16:creationId xmlns:a16="http://schemas.microsoft.com/office/drawing/2014/main" id="{729CBF01-8D9B-3BCB-2C2C-598F7BFC9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58522"/>
              </p:ext>
            </p:extLst>
          </p:nvPr>
        </p:nvGraphicFramePr>
        <p:xfrm>
          <a:off x="5415288" y="3209703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1" name="Table 283">
                <a:extLst>
                  <a:ext uri="{FF2B5EF4-FFF2-40B4-BE49-F238E27FC236}">
                    <a16:creationId xmlns:a16="http://schemas.microsoft.com/office/drawing/2014/main" id="{1B1110A4-F68E-0321-97FD-103A405078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735200"/>
                  </p:ext>
                </p:extLst>
              </p:nvPr>
            </p:nvGraphicFramePr>
            <p:xfrm>
              <a:off x="5482623" y="3684917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1" name="Table 283">
                <a:extLst>
                  <a:ext uri="{FF2B5EF4-FFF2-40B4-BE49-F238E27FC236}">
                    <a16:creationId xmlns:a16="http://schemas.microsoft.com/office/drawing/2014/main" id="{1B1110A4-F68E-0321-97FD-103A405078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735200"/>
                  </p:ext>
                </p:extLst>
              </p:nvPr>
            </p:nvGraphicFramePr>
            <p:xfrm>
              <a:off x="5482623" y="3684917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t="-4545"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2" name="Table 280">
                <a:extLst>
                  <a:ext uri="{FF2B5EF4-FFF2-40B4-BE49-F238E27FC236}">
                    <a16:creationId xmlns:a16="http://schemas.microsoft.com/office/drawing/2014/main" id="{272CE992-1AE6-E761-561F-8B178F4CF6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238563"/>
                  </p:ext>
                </p:extLst>
              </p:nvPr>
            </p:nvGraphicFramePr>
            <p:xfrm>
              <a:off x="176011" y="4853539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2" name="Table 280">
                <a:extLst>
                  <a:ext uri="{FF2B5EF4-FFF2-40B4-BE49-F238E27FC236}">
                    <a16:creationId xmlns:a16="http://schemas.microsoft.com/office/drawing/2014/main" id="{272CE992-1AE6-E761-561F-8B178F4CF6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2238563"/>
                  </p:ext>
                </p:extLst>
              </p:nvPr>
            </p:nvGraphicFramePr>
            <p:xfrm>
              <a:off x="176011" y="4853539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r="-13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00000" r="-12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00000" r="-11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81250" r="-95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406667" r="-9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506667" r="-8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606667" r="-7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706667" r="-6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806667" r="-5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06667" r="-4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43750" r="-2875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1113333" r="-206667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213333" r="-106667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313333" r="-6667" b="-2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t="-100000" r="-13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00000" t="-100000" r="-12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00000" t="-100000" r="-11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81250" t="-100000" r="-95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406667" t="-100000" r="-9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506667" t="-100000" r="-8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606667" t="-100000" r="-7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706667" t="-100000" r="-6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806667" t="-100000" r="-5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06667" t="-100000" r="-4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43750" t="-100000" r="-2875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1113333" t="-100000" r="-206667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213333" t="-100000" r="-106667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313333" t="-100000" r="-6667" b="-1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t="-211111" r="-13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00000" t="-211111" r="-12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00000" t="-211111" r="-11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81250" t="-211111" r="-95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406667" t="-211111" r="-9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506667" t="-211111" r="-8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606667" t="-211111" r="-7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706667" t="-211111" r="-6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806667" t="-211111" r="-5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06667" t="-211111" r="-4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43750" t="-211111" r="-2875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1113333" t="-211111" r="-20666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213333" t="-211111" r="-10666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313333" t="-211111" r="-6667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t="-294737" r="-1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00000" t="-294737" r="-1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00000" t="-294737" r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281250" t="-294737" r="-9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406667" t="-294737" r="-9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506667" t="-294737" r="-8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606667" t="-294737" r="-7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706667" t="-294737" r="-6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806667" t="-294737" r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06667" t="-294737" r="-4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2"/>
                          <a:stretch>
                            <a:fillRect l="-943750" t="-294737" r="-2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2"/>
                          <a:stretch>
                            <a:fillRect l="-1113333" t="-294737" r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213333" t="-294737" r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2"/>
                          <a:stretch>
                            <a:fillRect l="-1313333" t="-294737" r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3" name="Table 281">
                <a:extLst>
                  <a:ext uri="{FF2B5EF4-FFF2-40B4-BE49-F238E27FC236}">
                    <a16:creationId xmlns:a16="http://schemas.microsoft.com/office/drawing/2014/main" id="{3B7D8F94-65EC-6E7E-6951-C967BBD7BF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306949"/>
                  </p:ext>
                </p:extLst>
              </p:nvPr>
            </p:nvGraphicFramePr>
            <p:xfrm>
              <a:off x="2967700" y="4685553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 × (5+9)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3" name="Table 281">
                <a:extLst>
                  <a:ext uri="{FF2B5EF4-FFF2-40B4-BE49-F238E27FC236}">
                    <a16:creationId xmlns:a16="http://schemas.microsoft.com/office/drawing/2014/main" id="{3B7D8F94-65EC-6E7E-6951-C967BBD7BF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306949"/>
                  </p:ext>
                </p:extLst>
              </p:nvPr>
            </p:nvGraphicFramePr>
            <p:xfrm>
              <a:off x="2967700" y="4685553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3"/>
                          <a:stretch>
                            <a:fillRect l="-80000" t="-100000" r="-1000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4" name="Table 293">
            <a:extLst>
              <a:ext uri="{FF2B5EF4-FFF2-40B4-BE49-F238E27FC236}">
                <a16:creationId xmlns:a16="http://schemas.microsoft.com/office/drawing/2014/main" id="{EB407116-F559-FDCC-02BE-D04438DD7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08219"/>
              </p:ext>
            </p:extLst>
          </p:nvPr>
        </p:nvGraphicFramePr>
        <p:xfrm>
          <a:off x="5415288" y="4644945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5" name="Table 283">
                <a:extLst>
                  <a:ext uri="{FF2B5EF4-FFF2-40B4-BE49-F238E27FC236}">
                    <a16:creationId xmlns:a16="http://schemas.microsoft.com/office/drawing/2014/main" id="{43921046-679A-7113-F5FB-790BCC6E8F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458541"/>
                  </p:ext>
                </p:extLst>
              </p:nvPr>
            </p:nvGraphicFramePr>
            <p:xfrm>
              <a:off x="5482623" y="512015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5" name="Table 283">
                <a:extLst>
                  <a:ext uri="{FF2B5EF4-FFF2-40B4-BE49-F238E27FC236}">
                    <a16:creationId xmlns:a16="http://schemas.microsoft.com/office/drawing/2014/main" id="{43921046-679A-7113-F5FB-790BCC6E8F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1458541"/>
                  </p:ext>
                </p:extLst>
              </p:nvPr>
            </p:nvGraphicFramePr>
            <p:xfrm>
              <a:off x="5482623" y="5120159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t="-4545" r="-200000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6" name="Table 280">
                <a:extLst>
                  <a:ext uri="{FF2B5EF4-FFF2-40B4-BE49-F238E27FC236}">
                    <a16:creationId xmlns:a16="http://schemas.microsoft.com/office/drawing/2014/main" id="{F93C461F-88D3-A88E-F8C9-6299E78486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458802"/>
                  </p:ext>
                </p:extLst>
              </p:nvPr>
            </p:nvGraphicFramePr>
            <p:xfrm>
              <a:off x="176011" y="6292598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6" name="Table 280">
                <a:extLst>
                  <a:ext uri="{FF2B5EF4-FFF2-40B4-BE49-F238E27FC236}">
                    <a16:creationId xmlns:a16="http://schemas.microsoft.com/office/drawing/2014/main" id="{F93C461F-88D3-A88E-F8C9-6299E78486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458802"/>
                  </p:ext>
                </p:extLst>
              </p:nvPr>
            </p:nvGraphicFramePr>
            <p:xfrm>
              <a:off x="176011" y="6292598"/>
              <a:ext cx="2677402" cy="9377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8068890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2410202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156536310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6324534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61839622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7481095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20355800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85154308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81033291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74959959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57775965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20101917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1337914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851778821"/>
                        </a:ext>
                      </a:extLst>
                    </a:gridCol>
                  </a:tblGrid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r="-1326667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00000" r="-1226667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00000" r="-1126667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81250" r="-95625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406667" r="-9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506667" r="-8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606667" r="-7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706667" r="-6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806667" r="-5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06667" r="-42000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43750" r="-293750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1113333" r="-2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213333" r="-113333" b="-2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313333" r="-13333" b="-2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4281275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100000" r="-1326667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00000" t="-100000" r="-1226667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00000" t="-100000" r="-1126667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81250" t="-100000" r="-95625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406667" t="-100000" r="-9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506667" t="-100000" r="-8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06667" t="-100000" r="-7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706667" t="-100000" r="-6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806667" t="-100000" r="-5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906667" t="-100000" r="-42000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943750" t="-100000" r="-293750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113333" t="-100000" r="-2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213333" t="-100000" r="-113333" b="-1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313333" t="-100000" r="-13333" b="-19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862864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t="-211111" r="-132666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00000" t="-211111" r="-122666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200000" t="-211111" r="-1126667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281250" t="-211111" r="-95625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406667" t="-211111" r="-9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506667" t="-211111" r="-8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606667" t="-211111" r="-7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706667" t="-211111" r="-6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806667" t="-211111" r="-5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906667" t="-211111" r="-42000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943750" t="-211111" r="-293750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113333" t="-211111" r="-2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213333" t="-211111" r="-113333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1313333" t="-211111" r="-13333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5712183"/>
                      </a:ext>
                    </a:extLst>
                  </a:tr>
                  <a:tr h="2344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t="-294737" r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00000" t="-294737" r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00000" t="-294737" r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281250" t="-294737" r="-95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406667" t="-294737" r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506667" t="-294737" r="-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606667" t="-294737" r="-7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706667" t="-294737" r="-6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806667" t="-294737" r="-5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06667" t="-294737" r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4"/>
                          <a:stretch>
                            <a:fillRect l="-943750" t="-294737" r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1113333" t="-294737" r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213333" t="-294737" r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4"/>
                          <a:stretch>
                            <a:fillRect l="-1313333" t="-294737" r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27216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7" name="Table 281">
                <a:extLst>
                  <a:ext uri="{FF2B5EF4-FFF2-40B4-BE49-F238E27FC236}">
                    <a16:creationId xmlns:a16="http://schemas.microsoft.com/office/drawing/2014/main" id="{18C1B4AB-3777-A975-B0EF-DD9776354D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333342"/>
                  </p:ext>
                </p:extLst>
              </p:nvPr>
            </p:nvGraphicFramePr>
            <p:xfrm>
              <a:off x="2967700" y="6124612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3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3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2+2</m:t>
                                  </m:r>
                                </m:e>
                              </m:d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× 14</m:t>
                              </m:r>
                            </m:oMath>
                          </a14:m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7" name="Table 281">
                <a:extLst>
                  <a:ext uri="{FF2B5EF4-FFF2-40B4-BE49-F238E27FC236}">
                    <a16:creationId xmlns:a16="http://schemas.microsoft.com/office/drawing/2014/main" id="{18C1B4AB-3777-A975-B0EF-DD9776354D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333342"/>
                  </p:ext>
                </p:extLst>
              </p:nvPr>
            </p:nvGraphicFramePr>
            <p:xfrm>
              <a:off x="2967700" y="6124612"/>
              <a:ext cx="2268000" cy="120021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8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5"/>
                          <a:stretch>
                            <a:fillRect l="-80000" t="-10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Expanded: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831455524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5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98" name="Table 297">
            <a:extLst>
              <a:ext uri="{FF2B5EF4-FFF2-40B4-BE49-F238E27FC236}">
                <a16:creationId xmlns:a16="http://schemas.microsoft.com/office/drawing/2014/main" id="{2256F10E-1238-F90F-E3B2-C475FB44B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68718"/>
              </p:ext>
            </p:extLst>
          </p:nvPr>
        </p:nvGraphicFramePr>
        <p:xfrm>
          <a:off x="5415288" y="6084004"/>
          <a:ext cx="1332000" cy="1241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250802628"/>
                    </a:ext>
                  </a:extLst>
                </a:gridCol>
              </a:tblGrid>
              <a:tr h="254044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Grid: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94685"/>
                  </a:ext>
                </a:extLst>
              </a:tr>
              <a:tr h="966836">
                <a:tc>
                  <a:txBody>
                    <a:bodyPr/>
                    <a:lstStyle/>
                    <a:p>
                      <a:pPr algn="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9343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500B7111-9D15-83D8-0235-D8810088CD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553680"/>
                  </p:ext>
                </p:extLst>
              </p:nvPr>
            </p:nvGraphicFramePr>
            <p:xfrm>
              <a:off x="5682178" y="6438479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9" name="Table 283">
                <a:extLst>
                  <a:ext uri="{FF2B5EF4-FFF2-40B4-BE49-F238E27FC236}">
                    <a16:creationId xmlns:a16="http://schemas.microsoft.com/office/drawing/2014/main" id="{500B7111-9D15-83D8-0235-D8810088CD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553680"/>
                  </p:ext>
                </p:extLst>
              </p:nvPr>
            </p:nvGraphicFramePr>
            <p:xfrm>
              <a:off x="5682178" y="6438479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r="-103125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00" name="Table 300">
            <a:extLst>
              <a:ext uri="{FF2B5EF4-FFF2-40B4-BE49-F238E27FC236}">
                <a16:creationId xmlns:a16="http://schemas.microsoft.com/office/drawing/2014/main" id="{184DEEE1-C52D-FB91-6D4E-66A4ABC8C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12750"/>
              </p:ext>
            </p:extLst>
          </p:nvPr>
        </p:nvGraphicFramePr>
        <p:xfrm>
          <a:off x="0" y="7563671"/>
          <a:ext cx="6858000" cy="2342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73922986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556131391"/>
                    </a:ext>
                  </a:extLst>
                </a:gridCol>
              </a:tblGrid>
              <a:tr h="11711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29162942"/>
                  </a:ext>
                </a:extLst>
              </a:tr>
              <a:tr h="117116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73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1" name="Table 283">
                <a:extLst>
                  <a:ext uri="{FF2B5EF4-FFF2-40B4-BE49-F238E27FC236}">
                    <a16:creationId xmlns:a16="http://schemas.microsoft.com/office/drawing/2014/main" id="{3374D05A-7EA3-9B0C-3E0E-6427848D0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9172015"/>
                  </p:ext>
                </p:extLst>
              </p:nvPr>
            </p:nvGraphicFramePr>
            <p:xfrm>
              <a:off x="1874238" y="7694673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1" name="Table 283">
                <a:extLst>
                  <a:ext uri="{FF2B5EF4-FFF2-40B4-BE49-F238E27FC236}">
                    <a16:creationId xmlns:a16="http://schemas.microsoft.com/office/drawing/2014/main" id="{3374D05A-7EA3-9B0C-3E0E-6427848D0F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9172015"/>
                  </p:ext>
                </p:extLst>
              </p:nvPr>
            </p:nvGraphicFramePr>
            <p:xfrm>
              <a:off x="1874238" y="7694673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200000" b="-1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2" name="TextBox 301">
            <a:extLst>
              <a:ext uri="{FF2B5EF4-FFF2-40B4-BE49-F238E27FC236}">
                <a16:creationId xmlns:a16="http://schemas.microsoft.com/office/drawing/2014/main" id="{236C844D-8678-B5FC-2427-3AC804789FBE}"/>
              </a:ext>
            </a:extLst>
          </p:cNvPr>
          <p:cNvSpPr txBox="1"/>
          <p:nvPr/>
        </p:nvSpPr>
        <p:spPr>
          <a:xfrm>
            <a:off x="1759759" y="8399496"/>
            <a:ext cx="713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Result: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3" name="Table 302">
                <a:extLst>
                  <a:ext uri="{FF2B5EF4-FFF2-40B4-BE49-F238E27FC236}">
                    <a16:creationId xmlns:a16="http://schemas.microsoft.com/office/drawing/2014/main" id="{C9C69842-AE8E-EDD4-F880-C5751B25D3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001893"/>
                  </p:ext>
                </p:extLst>
              </p:nvPr>
            </p:nvGraphicFramePr>
            <p:xfrm>
              <a:off x="110712" y="7531703"/>
              <a:ext cx="1338701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6773121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02304193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9874868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9865513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09674134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39752473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943892284"/>
                        </a:ext>
                      </a:extLst>
                    </a:gridCol>
                  </a:tblGrid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67371451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164256232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87868903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81976535"/>
                      </a:ext>
                    </a:extLst>
                  </a:tr>
                  <a:tr h="16703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DEJAVU SANS" panose="020B0603030804020204" pitchFamily="34" charset="0"/>
                                  <a:ea typeface="DEJAVU SANS" panose="020B0603030804020204" pitchFamily="34" charset="0"/>
                                  <a:cs typeface="DEJAVU SANS" panose="020B0603030804020204" pitchFamily="34" charset="0"/>
                                </a:rPr>
                                <m:t>∙</m:t>
                              </m:r>
                            </m:oMath>
                          </a14:m>
                          <a:r>
                            <a:rPr lang="en-GB" sz="1400" dirty="0">
                              <a:latin typeface="DEJAVU SANS" panose="020B0603030804020204" pitchFamily="34" charset="0"/>
                              <a:ea typeface="DEJAVU SANS" panose="020B0603030804020204" pitchFamily="34" charset="0"/>
                              <a:cs typeface="DEJAVU SANS" panose="020B0603030804020204" pitchFamily="34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648164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3" name="Table 302">
                <a:extLst>
                  <a:ext uri="{FF2B5EF4-FFF2-40B4-BE49-F238E27FC236}">
                    <a16:creationId xmlns:a16="http://schemas.microsoft.com/office/drawing/2014/main" id="{C9C69842-AE8E-EDD4-F880-C5751B25D3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001893"/>
                  </p:ext>
                </p:extLst>
              </p:nvPr>
            </p:nvGraphicFramePr>
            <p:xfrm>
              <a:off x="110712" y="7531703"/>
              <a:ext cx="1338701" cy="1066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243">
                      <a:extLst>
                        <a:ext uri="{9D8B030D-6E8A-4147-A177-3AD203B41FA5}">
                          <a16:colId xmlns:a16="http://schemas.microsoft.com/office/drawing/2014/main" val="67731216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502304193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498748681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2986551389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3096741345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1397524736"/>
                        </a:ext>
                      </a:extLst>
                    </a:gridCol>
                    <a:gridCol w="191243">
                      <a:extLst>
                        <a:ext uri="{9D8B030D-6E8A-4147-A177-3AD203B41FA5}">
                          <a16:colId xmlns:a16="http://schemas.microsoft.com/office/drawing/2014/main" val="943892284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t="-5882" r="-613333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93750" t="-5882" r="-475000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206667" t="-5882" r="-406667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306667" t="-5882" r="-306667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8"/>
                          <a:stretch>
                            <a:fillRect l="-406667" t="-5882" r="-206667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475000" t="-5882" r="-93750" b="-4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613333" t="-5882" b="-4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737145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t="-105882" r="-613333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93750" t="-105882" r="-475000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206667" t="-105882" r="-40666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306667" t="-105882" r="-30666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8"/>
                          <a:stretch>
                            <a:fillRect l="-406667" t="-105882" r="-206667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475000" t="-105882" r="-93750" b="-3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613333" t="-105882" b="-3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425623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t="-205882" r="-613333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93750" t="-205882" r="-47500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206667" t="-205882" r="-40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306667" t="-205882" r="-30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06667" t="-205882" r="-206667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475000" t="-205882" r="-93750" b="-2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613333" t="-205882" b="-2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786890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t="-305882" r="-613333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93750" t="-305882" r="-47500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206667" t="-305882" r="-40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306667" t="-305882" r="-30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406667" t="-305882" r="-206667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475000" t="-305882" r="-93750" b="-1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8"/>
                          <a:stretch>
                            <a:fillRect l="-613333" t="-305882" b="-1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197653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t="-405882" r="-61333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93750" t="-405882" r="-47500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206667" t="-405882" r="-40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306667" t="-405882" r="-30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8"/>
                          <a:stretch>
                            <a:fillRect l="-406667" t="-405882" r="-206667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475000" t="-405882" r="-93750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8"/>
                          <a:stretch>
                            <a:fillRect l="-613333" t="-405882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8164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4" name="Table 283">
                <a:extLst>
                  <a:ext uri="{FF2B5EF4-FFF2-40B4-BE49-F238E27FC236}">
                    <a16:creationId xmlns:a16="http://schemas.microsoft.com/office/drawing/2014/main" id="{B527A758-186A-697F-3EA2-EFAD58F1F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606425"/>
                  </p:ext>
                </p:extLst>
              </p:nvPr>
            </p:nvGraphicFramePr>
            <p:xfrm>
              <a:off x="5556682" y="7656763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4" name="Table 283">
                <a:extLst>
                  <a:ext uri="{FF2B5EF4-FFF2-40B4-BE49-F238E27FC236}">
                    <a16:creationId xmlns:a16="http://schemas.microsoft.com/office/drawing/2014/main" id="{B527A758-186A-697F-3EA2-EFAD58F1F9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606425"/>
                  </p:ext>
                </p:extLst>
              </p:nvPr>
            </p:nvGraphicFramePr>
            <p:xfrm>
              <a:off x="5556682" y="7656763"/>
              <a:ext cx="1197330" cy="597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r="-200000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5" name="TextBox 304">
            <a:extLst>
              <a:ext uri="{FF2B5EF4-FFF2-40B4-BE49-F238E27FC236}">
                <a16:creationId xmlns:a16="http://schemas.microsoft.com/office/drawing/2014/main" id="{7F093DF9-7ACE-EBD2-6B21-F08FB9176115}"/>
              </a:ext>
            </a:extLst>
          </p:cNvPr>
          <p:cNvSpPr txBox="1"/>
          <p:nvPr/>
        </p:nvSpPr>
        <p:spPr>
          <a:xfrm>
            <a:off x="5442203" y="8361586"/>
            <a:ext cx="713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Result: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6" name="Table 283">
                <a:extLst>
                  <a:ext uri="{FF2B5EF4-FFF2-40B4-BE49-F238E27FC236}">
                    <a16:creationId xmlns:a16="http://schemas.microsoft.com/office/drawing/2014/main" id="{71A0F11F-6907-42CD-491A-20D1F2B504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448860"/>
                  </p:ext>
                </p:extLst>
              </p:nvPr>
            </p:nvGraphicFramePr>
            <p:xfrm>
              <a:off x="1874238" y="8854833"/>
              <a:ext cx="798220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6" name="Table 283">
                <a:extLst>
                  <a:ext uri="{FF2B5EF4-FFF2-40B4-BE49-F238E27FC236}">
                    <a16:creationId xmlns:a16="http://schemas.microsoft.com/office/drawing/2014/main" id="{71A0F11F-6907-42CD-491A-20D1F2B504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448860"/>
                  </p:ext>
                </p:extLst>
              </p:nvPr>
            </p:nvGraphicFramePr>
            <p:xfrm>
              <a:off x="1874238" y="8854833"/>
              <a:ext cx="798220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4167" r="-103125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8" name="Table 283">
                <a:extLst>
                  <a:ext uri="{FF2B5EF4-FFF2-40B4-BE49-F238E27FC236}">
                    <a16:creationId xmlns:a16="http://schemas.microsoft.com/office/drawing/2014/main" id="{F6622441-DD00-3D5B-D589-5EE1F440C3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210831"/>
                  </p:ext>
                </p:extLst>
              </p:nvPr>
            </p:nvGraphicFramePr>
            <p:xfrm>
              <a:off x="5556682" y="8854833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8" name="Table 283">
                <a:extLst>
                  <a:ext uri="{FF2B5EF4-FFF2-40B4-BE49-F238E27FC236}">
                    <a16:creationId xmlns:a16="http://schemas.microsoft.com/office/drawing/2014/main" id="{F6622441-DD00-3D5B-D589-5EE1F440C3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210831"/>
                  </p:ext>
                </p:extLst>
              </p:nvPr>
            </p:nvGraphicFramePr>
            <p:xfrm>
              <a:off x="5556682" y="8854833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t="-4167" r="-196875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2207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6CBE9F-74B5-8389-68DD-8E6781A5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78877"/>
              </p:ext>
            </p:extLst>
          </p:nvPr>
        </p:nvGraphicFramePr>
        <p:xfrm>
          <a:off x="0" y="261610"/>
          <a:ext cx="6858000" cy="9644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32147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32147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  <a:tr h="321479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529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2342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2	</a:t>
            </a:r>
            <a:r>
              <a:rPr lang="en-GB" sz="1100" dirty="0"/>
              <a:t>Calculating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E7374A98-C3EC-6DC1-C88D-4B1140DCB9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7534511"/>
                  </p:ext>
                </p:extLst>
              </p:nvPr>
            </p:nvGraphicFramePr>
            <p:xfrm>
              <a:off x="572489" y="2500482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E7374A98-C3EC-6DC1-C88D-4B1140DCB9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7534511"/>
                  </p:ext>
                </p:extLst>
              </p:nvPr>
            </p:nvGraphicFramePr>
            <p:xfrm>
              <a:off x="572489" y="2500482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125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8264A56-FB7C-350C-2866-DD93977EE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88605"/>
              </p:ext>
            </p:extLst>
          </p:nvPr>
        </p:nvGraphicFramePr>
        <p:xfrm>
          <a:off x="252290" y="346473"/>
          <a:ext cx="1728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9AC8796A-99A1-005C-0EC9-4595B6D70B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9783878"/>
                  </p:ext>
                </p:extLst>
              </p:nvPr>
            </p:nvGraphicFramePr>
            <p:xfrm>
              <a:off x="54290" y="151339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35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350" dirty="0"/>
                            <a:t> (        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81">
                <a:extLst>
                  <a:ext uri="{FF2B5EF4-FFF2-40B4-BE49-F238E27FC236}">
                    <a16:creationId xmlns:a16="http://schemas.microsoft.com/office/drawing/2014/main" id="{9AC8796A-99A1-005C-0EC9-4595B6D70B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9783878"/>
                  </p:ext>
                </p:extLst>
              </p:nvPr>
            </p:nvGraphicFramePr>
            <p:xfrm>
              <a:off x="54290" y="151339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69000" t="-4167" r="-1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69000" t="-10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281">
            <a:extLst>
              <a:ext uri="{FF2B5EF4-FFF2-40B4-BE49-F238E27FC236}">
                <a16:creationId xmlns:a16="http://schemas.microsoft.com/office/drawing/2014/main" id="{C9EC74A6-FFF1-84F1-01E2-E942EE88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9720"/>
              </p:ext>
            </p:extLst>
          </p:nvPr>
        </p:nvGraphicFramePr>
        <p:xfrm>
          <a:off x="2367000" y="1513397"/>
          <a:ext cx="2124000" cy="900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Result: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p:graphicFrame>
        <p:nvGraphicFramePr>
          <p:cNvPr id="8" name="Table 281">
            <a:extLst>
              <a:ext uri="{FF2B5EF4-FFF2-40B4-BE49-F238E27FC236}">
                <a16:creationId xmlns:a16="http://schemas.microsoft.com/office/drawing/2014/main" id="{33ECA23D-94F4-E5A2-DBB6-B31691672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9475"/>
              </p:ext>
            </p:extLst>
          </p:nvPr>
        </p:nvGraphicFramePr>
        <p:xfrm>
          <a:off x="4649076" y="1513397"/>
          <a:ext cx="2124000" cy="900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Result: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D8257FF-4A3B-F36E-7658-1D4FC5CE5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60166"/>
              </p:ext>
            </p:extLst>
          </p:nvPr>
        </p:nvGraphicFramePr>
        <p:xfrm>
          <a:off x="2565000" y="346473"/>
          <a:ext cx="1728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283">
                <a:extLst>
                  <a:ext uri="{FF2B5EF4-FFF2-40B4-BE49-F238E27FC236}">
                    <a16:creationId xmlns:a16="http://schemas.microsoft.com/office/drawing/2014/main" id="{5F520228-4D37-5D55-34B0-AE57D046D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039959"/>
                  </p:ext>
                </p:extLst>
              </p:nvPr>
            </p:nvGraphicFramePr>
            <p:xfrm>
              <a:off x="3029890" y="2500480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283">
                <a:extLst>
                  <a:ext uri="{FF2B5EF4-FFF2-40B4-BE49-F238E27FC236}">
                    <a16:creationId xmlns:a16="http://schemas.microsoft.com/office/drawing/2014/main" id="{5F520228-4D37-5D55-34B0-AE57D046D8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039959"/>
                  </p:ext>
                </p:extLst>
              </p:nvPr>
            </p:nvGraphicFramePr>
            <p:xfrm>
              <a:off x="3029890" y="2500480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r="-103125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B635BE7D-7DC4-7F87-50DA-932AE63B8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777890"/>
              </p:ext>
            </p:extLst>
          </p:nvPr>
        </p:nvGraphicFramePr>
        <p:xfrm>
          <a:off x="4847075" y="346473"/>
          <a:ext cx="1728000" cy="10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FA23674D-884B-2E7C-B2E2-CBBD2F5EE9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200788"/>
                  </p:ext>
                </p:extLst>
              </p:nvPr>
            </p:nvGraphicFramePr>
            <p:xfrm>
              <a:off x="5115772" y="2500480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FA23674D-884B-2E7C-B2E2-CBBD2F5EE9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200788"/>
                  </p:ext>
                </p:extLst>
              </p:nvPr>
            </p:nvGraphicFramePr>
            <p:xfrm>
              <a:off x="5115772" y="2500480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EF23DBEA-C97A-FD9D-7C1A-0A80C5FB0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05630"/>
              </p:ext>
            </p:extLst>
          </p:nvPr>
        </p:nvGraphicFramePr>
        <p:xfrm>
          <a:off x="300602" y="3561443"/>
          <a:ext cx="1631376" cy="109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4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774681632"/>
                    </a:ext>
                  </a:extLst>
                </a:gridCol>
              </a:tblGrid>
              <a:tr h="1820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26342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p:graphicFrame>
        <p:nvGraphicFramePr>
          <p:cNvPr id="25" name="Table 281">
            <a:extLst>
              <a:ext uri="{FF2B5EF4-FFF2-40B4-BE49-F238E27FC236}">
                <a16:creationId xmlns:a16="http://schemas.microsoft.com/office/drawing/2014/main" id="{837AFCE2-844C-C95C-9E5F-A0C06B74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94232"/>
              </p:ext>
            </p:extLst>
          </p:nvPr>
        </p:nvGraphicFramePr>
        <p:xfrm>
          <a:off x="-18288" y="4742688"/>
          <a:ext cx="2124000" cy="900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Result: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83">
                <a:extLst>
                  <a:ext uri="{FF2B5EF4-FFF2-40B4-BE49-F238E27FC236}">
                    <a16:creationId xmlns:a16="http://schemas.microsoft.com/office/drawing/2014/main" id="{FBA4C51E-CF52-C957-91BC-722F56657B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468262"/>
                  </p:ext>
                </p:extLst>
              </p:nvPr>
            </p:nvGraphicFramePr>
            <p:xfrm>
              <a:off x="520986" y="5731636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83">
                <a:extLst>
                  <a:ext uri="{FF2B5EF4-FFF2-40B4-BE49-F238E27FC236}">
                    <a16:creationId xmlns:a16="http://schemas.microsoft.com/office/drawing/2014/main" id="{FBA4C51E-CF52-C957-91BC-722F56657B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468262"/>
                  </p:ext>
                </p:extLst>
              </p:nvPr>
            </p:nvGraphicFramePr>
            <p:xfrm>
              <a:off x="520986" y="5731636"/>
              <a:ext cx="1190607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6869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6869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226" r="-20645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" name="Table 2">
            <a:extLst>
              <a:ext uri="{FF2B5EF4-FFF2-40B4-BE49-F238E27FC236}">
                <a16:creationId xmlns:a16="http://schemas.microsoft.com/office/drawing/2014/main" id="{20DB29F6-4B39-EDDA-76A3-690DF4A10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64503"/>
              </p:ext>
            </p:extLst>
          </p:nvPr>
        </p:nvGraphicFramePr>
        <p:xfrm>
          <a:off x="2565000" y="3561443"/>
          <a:ext cx="1631376" cy="109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264">
                  <a:extLst>
                    <a:ext uri="{9D8B030D-6E8A-4147-A177-3AD203B41FA5}">
                      <a16:colId xmlns:a16="http://schemas.microsoft.com/office/drawing/2014/main" val="36989775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80429649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401926017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6426559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235647501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154234464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1879334686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782820779"/>
                    </a:ext>
                  </a:extLst>
                </a:gridCol>
                <a:gridCol w="181264">
                  <a:extLst>
                    <a:ext uri="{9D8B030D-6E8A-4147-A177-3AD203B41FA5}">
                      <a16:colId xmlns:a16="http://schemas.microsoft.com/office/drawing/2014/main" val="3774681632"/>
                    </a:ext>
                  </a:extLst>
                </a:gridCol>
              </a:tblGrid>
              <a:tr h="182076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89103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35610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526342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31466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97138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516223"/>
                  </a:ext>
                </a:extLst>
              </a:tr>
            </a:tbl>
          </a:graphicData>
        </a:graphic>
      </p:graphicFrame>
      <p:graphicFrame>
        <p:nvGraphicFramePr>
          <p:cNvPr id="28" name="Table 281">
            <a:extLst>
              <a:ext uri="{FF2B5EF4-FFF2-40B4-BE49-F238E27FC236}">
                <a16:creationId xmlns:a16="http://schemas.microsoft.com/office/drawing/2014/main" id="{4F468F24-903E-A285-767D-3914937FC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59903"/>
              </p:ext>
            </p:extLst>
          </p:nvPr>
        </p:nvGraphicFramePr>
        <p:xfrm>
          <a:off x="2246110" y="4742688"/>
          <a:ext cx="2124000" cy="900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Result: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76BCF1BA-0CD2-700D-CA02-89695C9CC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806971"/>
                  </p:ext>
                </p:extLst>
              </p:nvPr>
            </p:nvGraphicFramePr>
            <p:xfrm>
              <a:off x="2675192" y="5711548"/>
              <a:ext cx="1507616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690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3265080439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76BCF1BA-0CD2-700D-CA02-89695C9CC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7806971"/>
                  </p:ext>
                </p:extLst>
              </p:nvPr>
            </p:nvGraphicFramePr>
            <p:xfrm>
              <a:off x="2675192" y="5711548"/>
              <a:ext cx="1507616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690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376904">
                      <a:extLst>
                        <a:ext uri="{9D8B030D-6E8A-4147-A177-3AD203B41FA5}">
                          <a16:colId xmlns:a16="http://schemas.microsoft.com/office/drawing/2014/main" val="3265080439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r="-303333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82D310EC-AE97-0E36-2030-5F4CF1A24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37336"/>
              </p:ext>
            </p:extLst>
          </p:nvPr>
        </p:nvGraphicFramePr>
        <p:xfrm>
          <a:off x="4649076" y="3640262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281">
                <a:extLst>
                  <a:ext uri="{FF2B5EF4-FFF2-40B4-BE49-F238E27FC236}">
                    <a16:creationId xmlns:a16="http://schemas.microsoft.com/office/drawing/2014/main" id="{9A977903-FAA4-0CE5-2639-F4170B33BE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922806"/>
                  </p:ext>
                </p:extLst>
              </p:nvPr>
            </p:nvGraphicFramePr>
            <p:xfrm>
              <a:off x="4545427" y="4723925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(10+7)(20+4)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281">
                <a:extLst>
                  <a:ext uri="{FF2B5EF4-FFF2-40B4-BE49-F238E27FC236}">
                    <a16:creationId xmlns:a16="http://schemas.microsoft.com/office/drawing/2014/main" id="{9A977903-FAA4-0CE5-2639-F4170B33BE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0922806"/>
                  </p:ext>
                </p:extLst>
              </p:nvPr>
            </p:nvGraphicFramePr>
            <p:xfrm>
              <a:off x="4545427" y="4723925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69000" t="-1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D3E7B0BE-ED16-1631-BE3C-3CF7B0E52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756188"/>
                  </p:ext>
                </p:extLst>
              </p:nvPr>
            </p:nvGraphicFramePr>
            <p:xfrm>
              <a:off x="4974508" y="5701929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D3E7B0BE-ED16-1631-BE3C-3CF7B0E52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5756188"/>
                  </p:ext>
                </p:extLst>
              </p:nvPr>
            </p:nvGraphicFramePr>
            <p:xfrm>
              <a:off x="4974508" y="5701929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25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4" name="Table 31">
            <a:extLst>
              <a:ext uri="{FF2B5EF4-FFF2-40B4-BE49-F238E27FC236}">
                <a16:creationId xmlns:a16="http://schemas.microsoft.com/office/drawing/2014/main" id="{ACB21791-ADE5-1156-779D-D94BA57A5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53581"/>
              </p:ext>
            </p:extLst>
          </p:nvPr>
        </p:nvGraphicFramePr>
        <p:xfrm>
          <a:off x="54290" y="6787985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p:graphicFrame>
        <p:nvGraphicFramePr>
          <p:cNvPr id="35" name="Table 281">
            <a:extLst>
              <a:ext uri="{FF2B5EF4-FFF2-40B4-BE49-F238E27FC236}">
                <a16:creationId xmlns:a16="http://schemas.microsoft.com/office/drawing/2014/main" id="{D0F7BF9B-0BF2-04A6-744B-A9DE49567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91707"/>
              </p:ext>
            </p:extLst>
          </p:nvPr>
        </p:nvGraphicFramePr>
        <p:xfrm>
          <a:off x="-49359" y="7871648"/>
          <a:ext cx="2124000" cy="900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Result: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8153434E-CDFE-3292-C6A1-DBD9BD357D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406527"/>
                  </p:ext>
                </p:extLst>
              </p:nvPr>
            </p:nvGraphicFramePr>
            <p:xfrm>
              <a:off x="379722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283">
                <a:extLst>
                  <a:ext uri="{FF2B5EF4-FFF2-40B4-BE49-F238E27FC236}">
                    <a16:creationId xmlns:a16="http://schemas.microsoft.com/office/drawing/2014/main" id="{8153434E-CDFE-3292-C6A1-DBD9BD357D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406527"/>
                  </p:ext>
                </p:extLst>
              </p:nvPr>
            </p:nvGraphicFramePr>
            <p:xfrm>
              <a:off x="379722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r="-202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7" name="Table 31">
            <a:extLst>
              <a:ext uri="{FF2B5EF4-FFF2-40B4-BE49-F238E27FC236}">
                <a16:creationId xmlns:a16="http://schemas.microsoft.com/office/drawing/2014/main" id="{82ACC16D-AB05-679A-00EE-058B1E90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04165"/>
              </p:ext>
            </p:extLst>
          </p:nvPr>
        </p:nvGraphicFramePr>
        <p:xfrm>
          <a:off x="2394145" y="6787985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p:graphicFrame>
        <p:nvGraphicFramePr>
          <p:cNvPr id="38" name="Table 281">
            <a:extLst>
              <a:ext uri="{FF2B5EF4-FFF2-40B4-BE49-F238E27FC236}">
                <a16:creationId xmlns:a16="http://schemas.microsoft.com/office/drawing/2014/main" id="{63E529AC-7946-5125-5746-F95E41CF0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96835"/>
              </p:ext>
            </p:extLst>
          </p:nvPr>
        </p:nvGraphicFramePr>
        <p:xfrm>
          <a:off x="2290496" y="7871648"/>
          <a:ext cx="2124000" cy="900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3182705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4154416758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876069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2952168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Result: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3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0561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283">
                <a:extLst>
                  <a:ext uri="{FF2B5EF4-FFF2-40B4-BE49-F238E27FC236}">
                    <a16:creationId xmlns:a16="http://schemas.microsoft.com/office/drawing/2014/main" id="{70BED1F0-5C72-BE91-1DC5-9D3B9AF985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215230"/>
                  </p:ext>
                </p:extLst>
              </p:nvPr>
            </p:nvGraphicFramePr>
            <p:xfrm>
              <a:off x="2719577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283">
                <a:extLst>
                  <a:ext uri="{FF2B5EF4-FFF2-40B4-BE49-F238E27FC236}">
                    <a16:creationId xmlns:a16="http://schemas.microsoft.com/office/drawing/2014/main" id="{70BED1F0-5C72-BE91-1DC5-9D3B9AF985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215230"/>
                  </p:ext>
                </p:extLst>
              </p:nvPr>
            </p:nvGraphicFramePr>
            <p:xfrm>
              <a:off x="2719577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0" name="Table 31">
            <a:extLst>
              <a:ext uri="{FF2B5EF4-FFF2-40B4-BE49-F238E27FC236}">
                <a16:creationId xmlns:a16="http://schemas.microsoft.com/office/drawing/2014/main" id="{A9B054CE-EC36-A21F-048F-5BC78543E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11662"/>
              </p:ext>
            </p:extLst>
          </p:nvPr>
        </p:nvGraphicFramePr>
        <p:xfrm>
          <a:off x="4663549" y="6787985"/>
          <a:ext cx="2016000" cy="82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920">
                  <a:extLst>
                    <a:ext uri="{9D8B030D-6E8A-4147-A177-3AD203B41FA5}">
                      <a16:colId xmlns:a16="http://schemas.microsoft.com/office/drawing/2014/main" val="519152875"/>
                    </a:ext>
                  </a:extLst>
                </a:gridCol>
                <a:gridCol w="1595915">
                  <a:extLst>
                    <a:ext uri="{9D8B030D-6E8A-4147-A177-3AD203B41FA5}">
                      <a16:colId xmlns:a16="http://schemas.microsoft.com/office/drawing/2014/main" val="588837928"/>
                    </a:ext>
                  </a:extLst>
                </a:gridCol>
                <a:gridCol w="178165">
                  <a:extLst>
                    <a:ext uri="{9D8B030D-6E8A-4147-A177-3AD203B41FA5}">
                      <a16:colId xmlns:a16="http://schemas.microsoft.com/office/drawing/2014/main" val="14680670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69757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961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281">
                <a:extLst>
                  <a:ext uri="{FF2B5EF4-FFF2-40B4-BE49-F238E27FC236}">
                    <a16:creationId xmlns:a16="http://schemas.microsoft.com/office/drawing/2014/main" id="{79B425C1-9D66-09BD-54A2-4163B7A93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430068"/>
                  </p:ext>
                </p:extLst>
              </p:nvPr>
            </p:nvGraphicFramePr>
            <p:xfrm>
              <a:off x="4559900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(10+2)(30−1)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281">
                <a:extLst>
                  <a:ext uri="{FF2B5EF4-FFF2-40B4-BE49-F238E27FC236}">
                    <a16:creationId xmlns:a16="http://schemas.microsoft.com/office/drawing/2014/main" id="{79B425C1-9D66-09BD-54A2-4163B7A93E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8430068"/>
                  </p:ext>
                </p:extLst>
              </p:nvPr>
            </p:nvGraphicFramePr>
            <p:xfrm>
              <a:off x="4559900" y="7871648"/>
              <a:ext cx="2124000" cy="9001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331827050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4154416758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81876069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3"/>
                          <a:stretch>
                            <a:fillRect l="-68000" t="-100000" r="-1000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2952168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Result: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3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52056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283">
                <a:extLst>
                  <a:ext uri="{FF2B5EF4-FFF2-40B4-BE49-F238E27FC236}">
                    <a16:creationId xmlns:a16="http://schemas.microsoft.com/office/drawing/2014/main" id="{C7863EF5-1C7F-06C8-8F57-E6963062C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521853"/>
                  </p:ext>
                </p:extLst>
              </p:nvPr>
            </p:nvGraphicFramePr>
            <p:xfrm>
              <a:off x="4988981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283">
                <a:extLst>
                  <a:ext uri="{FF2B5EF4-FFF2-40B4-BE49-F238E27FC236}">
                    <a16:creationId xmlns:a16="http://schemas.microsoft.com/office/drawing/2014/main" id="{C7863EF5-1C7F-06C8-8F57-E6963062C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521853"/>
                  </p:ext>
                </p:extLst>
              </p:nvPr>
            </p:nvGraphicFramePr>
            <p:xfrm>
              <a:off x="4988981" y="8849652"/>
              <a:ext cx="1507614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25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025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r="-2025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790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6CBE9F-74B5-8389-68DD-8E6781A5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6778"/>
              </p:ext>
            </p:extLst>
          </p:nvPr>
        </p:nvGraphicFramePr>
        <p:xfrm>
          <a:off x="0" y="261611"/>
          <a:ext cx="6858000" cy="964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1928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852529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752793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  <a:tr h="19288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529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3063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3	</a:t>
            </a:r>
            <a:r>
              <a:rPr lang="en-GB" sz="1100" dirty="0"/>
              <a:t>Calculations with Negatives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0EE1A17-DAB3-9BC2-8AF3-F3F8FFC139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512007"/>
                  </p:ext>
                </p:extLst>
              </p:nvPr>
            </p:nvGraphicFramePr>
            <p:xfrm>
              <a:off x="0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8 × 5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(3+5)(1+4)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0EE1A17-DAB3-9BC2-8AF3-F3F8FFC139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1512007"/>
                  </p:ext>
                </p:extLst>
              </p:nvPr>
            </p:nvGraphicFramePr>
            <p:xfrm>
              <a:off x="0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8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4DC06DF9-0C0B-3912-B4B5-76EA7C603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673467"/>
                  </p:ext>
                </p:extLst>
              </p:nvPr>
            </p:nvGraphicFramePr>
            <p:xfrm>
              <a:off x="6691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283">
                <a:extLst>
                  <a:ext uri="{FF2B5EF4-FFF2-40B4-BE49-F238E27FC236}">
                    <a16:creationId xmlns:a16="http://schemas.microsoft.com/office/drawing/2014/main" id="{4DC06DF9-0C0B-3912-B4B5-76EA7C603C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673467"/>
                  </p:ext>
                </p:extLst>
              </p:nvPr>
            </p:nvGraphicFramePr>
            <p:xfrm>
              <a:off x="6691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703"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18148CF-A49C-A607-A426-52AAD915F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193601"/>
                  </p:ext>
                </p:extLst>
              </p:nvPr>
            </p:nvGraphicFramePr>
            <p:xfrm>
              <a:off x="2265436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8 × 5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(3+5)(6−1)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818148CF-A49C-A607-A426-52AAD915F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193601"/>
                  </p:ext>
                </p:extLst>
              </p:nvPr>
            </p:nvGraphicFramePr>
            <p:xfrm>
              <a:off x="2265436" y="29597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8000" t="-4167" r="-2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68000" t="-104167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0D0C33F6-A7E2-A63E-AFEB-E53C75C33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526774"/>
                  </p:ext>
                </p:extLst>
              </p:nvPr>
            </p:nvGraphicFramePr>
            <p:xfrm>
              <a:off x="233956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283">
                <a:extLst>
                  <a:ext uri="{FF2B5EF4-FFF2-40B4-BE49-F238E27FC236}">
                    <a16:creationId xmlns:a16="http://schemas.microsoft.com/office/drawing/2014/main" id="{0D0C33F6-A7E2-A63E-AFEB-E53C75C33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526774"/>
                  </p:ext>
                </p:extLst>
              </p:nvPr>
            </p:nvGraphicFramePr>
            <p:xfrm>
              <a:off x="2339568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703"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0000" t="-4167" r="-2703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5D28491-E87F-591C-F286-FFFF9CF35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906289"/>
              </p:ext>
            </p:extLst>
          </p:nvPr>
        </p:nvGraphicFramePr>
        <p:xfrm>
          <a:off x="4592564" y="295974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83">
                <a:extLst>
                  <a:ext uri="{FF2B5EF4-FFF2-40B4-BE49-F238E27FC236}">
                    <a16:creationId xmlns:a16="http://schemas.microsoft.com/office/drawing/2014/main" id="{98D8F68C-3866-C9BB-26A2-B2253DED8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03577"/>
                  </p:ext>
                </p:extLst>
              </p:nvPr>
            </p:nvGraphicFramePr>
            <p:xfrm>
              <a:off x="4655666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83">
                <a:extLst>
                  <a:ext uri="{FF2B5EF4-FFF2-40B4-BE49-F238E27FC236}">
                    <a16:creationId xmlns:a16="http://schemas.microsoft.com/office/drawing/2014/main" id="{98D8F68C-3866-C9BB-26A2-B2253DED8E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03577"/>
                  </p:ext>
                </p:extLst>
              </p:nvPr>
            </p:nvGraphicFramePr>
            <p:xfrm>
              <a:off x="4655666" y="1097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613FF47-4826-3A85-2A42-917BA7B8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06871"/>
              </p:ext>
            </p:extLst>
          </p:nvPr>
        </p:nvGraphicFramePr>
        <p:xfrm>
          <a:off x="0" y="2244966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83">
                <a:extLst>
                  <a:ext uri="{FF2B5EF4-FFF2-40B4-BE49-F238E27FC236}">
                    <a16:creationId xmlns:a16="http://schemas.microsoft.com/office/drawing/2014/main" id="{20F806F5-85EE-DC7C-BBC0-7C2BCA76D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1652880"/>
                  </p:ext>
                </p:extLst>
              </p:nvPr>
            </p:nvGraphicFramePr>
            <p:xfrm>
              <a:off x="94350" y="303696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83">
                <a:extLst>
                  <a:ext uri="{FF2B5EF4-FFF2-40B4-BE49-F238E27FC236}">
                    <a16:creationId xmlns:a16="http://schemas.microsoft.com/office/drawing/2014/main" id="{20F806F5-85EE-DC7C-BBC0-7C2BCA76DC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1652880"/>
                  </p:ext>
                </p:extLst>
              </p:nvPr>
            </p:nvGraphicFramePr>
            <p:xfrm>
              <a:off x="94350" y="303696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+4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39A82CA-0DE2-3482-C5E1-E18E3D4B3A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494938"/>
                  </p:ext>
                </p:extLst>
              </p:nvPr>
            </p:nvGraphicFramePr>
            <p:xfrm>
              <a:off x="2367000" y="226325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(4+3)(10−1)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39A82CA-0DE2-3482-C5E1-E18E3D4B3A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494938"/>
                  </p:ext>
                </p:extLst>
              </p:nvPr>
            </p:nvGraphicFramePr>
            <p:xfrm>
              <a:off x="2367000" y="2263254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68000" t="-104167" r="-1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283">
                <a:extLst>
                  <a:ext uri="{FF2B5EF4-FFF2-40B4-BE49-F238E27FC236}">
                    <a16:creationId xmlns:a16="http://schemas.microsoft.com/office/drawing/2014/main" id="{8F5D64EA-D0DD-4F52-AA80-D8E830BA6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08417"/>
                  </p:ext>
                </p:extLst>
              </p:nvPr>
            </p:nvGraphicFramePr>
            <p:xfrm>
              <a:off x="2367000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283">
                <a:extLst>
                  <a:ext uri="{FF2B5EF4-FFF2-40B4-BE49-F238E27FC236}">
                    <a16:creationId xmlns:a16="http://schemas.microsoft.com/office/drawing/2014/main" id="{8F5D64EA-D0DD-4F52-AA80-D8E830BA6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08417"/>
                  </p:ext>
                </p:extLst>
              </p:nvPr>
            </p:nvGraphicFramePr>
            <p:xfrm>
              <a:off x="2367000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4861B27-4725-2480-35BB-834325620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10044"/>
              </p:ext>
            </p:extLst>
          </p:nvPr>
        </p:nvGraphicFramePr>
        <p:xfrm>
          <a:off x="1563734" y="992311"/>
          <a:ext cx="53146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15468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+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7775971A-33A7-BCCE-E5C6-E02ECAB9C3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540354"/>
                  </p:ext>
                </p:extLst>
              </p:nvPr>
            </p:nvGraphicFramePr>
            <p:xfrm>
              <a:off x="3838203" y="1003595"/>
              <a:ext cx="53146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15468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7775971A-33A7-BCCE-E5C6-E02ECAB9C3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540354"/>
                  </p:ext>
                </p:extLst>
              </p:nvPr>
            </p:nvGraphicFramePr>
            <p:xfrm>
              <a:off x="3838203" y="1003595"/>
              <a:ext cx="53146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000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15468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5882" t="-116667" r="-152941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11"/>
                          <a:stretch>
                            <a:fillRect l="-5882" t="-229412" r="-152941" b="-2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882" t="-311111" r="-152941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l="-5882" t="-411111" r="-15294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E80849D1-E4C9-A649-AE6A-EF8F629060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081612"/>
                  </p:ext>
                </p:extLst>
              </p:nvPr>
            </p:nvGraphicFramePr>
            <p:xfrm>
              <a:off x="6144768" y="1003595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9">
                <a:extLst>
                  <a:ext uri="{FF2B5EF4-FFF2-40B4-BE49-F238E27FC236}">
                    <a16:creationId xmlns:a16="http://schemas.microsoft.com/office/drawing/2014/main" id="{E80849D1-E4C9-A649-AE6A-EF8F629060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3081612"/>
                  </p:ext>
                </p:extLst>
              </p:nvPr>
            </p:nvGraphicFramePr>
            <p:xfrm>
              <a:off x="6144768" y="1003595"/>
              <a:ext cx="651678" cy="1124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856">
                      <a:extLst>
                        <a:ext uri="{9D8B030D-6E8A-4147-A177-3AD203B41FA5}">
                          <a16:colId xmlns:a16="http://schemas.microsoft.com/office/drawing/2014/main" val="1472784360"/>
                        </a:ext>
                      </a:extLst>
                    </a:gridCol>
                    <a:gridCol w="386822">
                      <a:extLst>
                        <a:ext uri="{9D8B030D-6E8A-4147-A177-3AD203B41FA5}">
                          <a16:colId xmlns:a16="http://schemas.microsoft.com/office/drawing/2014/main" val="1984859768"/>
                        </a:ext>
                      </a:extLst>
                    </a:gridCol>
                  </a:tblGrid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40108351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908441672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35765965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5719957"/>
                      </a:ext>
                    </a:extLst>
                  </a:tr>
                  <a:tr h="224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t="-400000" r="-140909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68017634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4B784784-4572-CD35-BC22-080C3F842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166"/>
              </p:ext>
            </p:extLst>
          </p:nvPr>
        </p:nvGraphicFramePr>
        <p:xfrm>
          <a:off x="4620118" y="2263254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283">
                <a:extLst>
                  <a:ext uri="{FF2B5EF4-FFF2-40B4-BE49-F238E27FC236}">
                    <a16:creationId xmlns:a16="http://schemas.microsoft.com/office/drawing/2014/main" id="{43E65CB9-12EC-889F-75D0-38C36B0B3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713547"/>
                  </p:ext>
                </p:extLst>
              </p:nvPr>
            </p:nvGraphicFramePr>
            <p:xfrm>
              <a:off x="4655666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283">
                <a:extLst>
                  <a:ext uri="{FF2B5EF4-FFF2-40B4-BE49-F238E27FC236}">
                    <a16:creationId xmlns:a16="http://schemas.microsoft.com/office/drawing/2014/main" id="{43E65CB9-12EC-889F-75D0-38C36B0B3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2713547"/>
                  </p:ext>
                </p:extLst>
              </p:nvPr>
            </p:nvGraphicFramePr>
            <p:xfrm>
              <a:off x="4655666" y="311011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l="-200000" b="-2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4" name="Table 47">
            <a:extLst>
              <a:ext uri="{FF2B5EF4-FFF2-40B4-BE49-F238E27FC236}">
                <a16:creationId xmlns:a16="http://schemas.microsoft.com/office/drawing/2014/main" id="{02FFB2D4-667F-7AEF-8052-EDA60CB5E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04024"/>
              </p:ext>
            </p:extLst>
          </p:nvPr>
        </p:nvGraphicFramePr>
        <p:xfrm>
          <a:off x="6144768" y="2978664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DCFA029F-0B00-FA95-94A5-8883CA1918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335874"/>
                  </p:ext>
                </p:extLst>
              </p:nvPr>
            </p:nvGraphicFramePr>
            <p:xfrm>
              <a:off x="-28798" y="4171963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(5−2)(7−1)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DCFA029F-0B00-FA95-94A5-8883CA1918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335874"/>
                  </p:ext>
                </p:extLst>
              </p:nvPr>
            </p:nvGraphicFramePr>
            <p:xfrm>
              <a:off x="-28798" y="4171963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4"/>
                          <a:stretch>
                            <a:fillRect l="-68000" t="-104167" r="-2000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Table 283">
                <a:extLst>
                  <a:ext uri="{FF2B5EF4-FFF2-40B4-BE49-F238E27FC236}">
                    <a16:creationId xmlns:a16="http://schemas.microsoft.com/office/drawing/2014/main" id="{AEE122DB-9E87-88AD-5F16-617DD7D7D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061758"/>
                  </p:ext>
                </p:extLst>
              </p:nvPr>
            </p:nvGraphicFramePr>
            <p:xfrm>
              <a:off x="94350" y="496395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Table 283">
                <a:extLst>
                  <a:ext uri="{FF2B5EF4-FFF2-40B4-BE49-F238E27FC236}">
                    <a16:creationId xmlns:a16="http://schemas.microsoft.com/office/drawing/2014/main" id="{AEE122DB-9E87-88AD-5F16-617DD7D7D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5061758"/>
                  </p:ext>
                </p:extLst>
              </p:nvPr>
            </p:nvGraphicFramePr>
            <p:xfrm>
              <a:off x="94350" y="496395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EADEFC1F-956C-AC84-7D3F-5BB05DAE4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571468"/>
                  </p:ext>
                </p:extLst>
              </p:nvPr>
            </p:nvGraphicFramePr>
            <p:xfrm>
              <a:off x="2338202" y="4190251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(100−1)(100+1)</m:t>
                              </m:r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>
                <a:extLst>
                  <a:ext uri="{FF2B5EF4-FFF2-40B4-BE49-F238E27FC236}">
                    <a16:creationId xmlns:a16="http://schemas.microsoft.com/office/drawing/2014/main" id="{EADEFC1F-956C-AC84-7D3F-5BB05DAE4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571468"/>
                  </p:ext>
                </p:extLst>
              </p:nvPr>
            </p:nvGraphicFramePr>
            <p:xfrm>
              <a:off x="2338202" y="4190251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6"/>
                          <a:stretch>
                            <a:fillRect l="-50893" t="-104167" r="-89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F317FE19-58CD-1255-FEDA-6486591824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969779"/>
                  </p:ext>
                </p:extLst>
              </p:nvPr>
            </p:nvGraphicFramePr>
            <p:xfrm>
              <a:off x="2367000" y="50371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283">
                <a:extLst>
                  <a:ext uri="{FF2B5EF4-FFF2-40B4-BE49-F238E27FC236}">
                    <a16:creationId xmlns:a16="http://schemas.microsoft.com/office/drawing/2014/main" id="{F317FE19-58CD-1255-FEDA-6486591824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969779"/>
                  </p:ext>
                </p:extLst>
              </p:nvPr>
            </p:nvGraphicFramePr>
            <p:xfrm>
              <a:off x="2367000" y="50371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6" name="Table 255">
                <a:extLst>
                  <a:ext uri="{FF2B5EF4-FFF2-40B4-BE49-F238E27FC236}">
                    <a16:creationId xmlns:a16="http://schemas.microsoft.com/office/drawing/2014/main" id="{22E05AD5-0991-D915-7C3D-0F97648FE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562055"/>
                  </p:ext>
                </p:extLst>
              </p:nvPr>
            </p:nvGraphicFramePr>
            <p:xfrm>
              <a:off x="4636012" y="419664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98 × 102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6" name="Table 255">
                <a:extLst>
                  <a:ext uri="{FF2B5EF4-FFF2-40B4-BE49-F238E27FC236}">
                    <a16:creationId xmlns:a16="http://schemas.microsoft.com/office/drawing/2014/main" id="{22E05AD5-0991-D915-7C3D-0F97648FE8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6562055"/>
                  </p:ext>
                </p:extLst>
              </p:nvPr>
            </p:nvGraphicFramePr>
            <p:xfrm>
              <a:off x="4636012" y="4196646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0675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41725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8"/>
                          <a:stretch>
                            <a:fillRect l="-50893" t="-4167" r="-893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marL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7E40351A-E33A-7683-5C04-0058550DFB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642350"/>
                  </p:ext>
                </p:extLst>
              </p:nvPr>
            </p:nvGraphicFramePr>
            <p:xfrm>
              <a:off x="4655666" y="50435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7" name="Table 283">
                <a:extLst>
                  <a:ext uri="{FF2B5EF4-FFF2-40B4-BE49-F238E27FC236}">
                    <a16:creationId xmlns:a16="http://schemas.microsoft.com/office/drawing/2014/main" id="{7E40351A-E33A-7683-5C04-0058550DFB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8642350"/>
                  </p:ext>
                </p:extLst>
              </p:nvPr>
            </p:nvGraphicFramePr>
            <p:xfrm>
              <a:off x="4655666" y="50435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t="-4167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58" name="Table 47">
            <a:extLst>
              <a:ext uri="{FF2B5EF4-FFF2-40B4-BE49-F238E27FC236}">
                <a16:creationId xmlns:a16="http://schemas.microsoft.com/office/drawing/2014/main" id="{F9FD2D63-1113-C57E-0C22-EED1EE727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92247"/>
              </p:ext>
            </p:extLst>
          </p:nvPr>
        </p:nvGraphicFramePr>
        <p:xfrm>
          <a:off x="6144768" y="4909499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9" name="Table 258">
                <a:extLst>
                  <a:ext uri="{FF2B5EF4-FFF2-40B4-BE49-F238E27FC236}">
                    <a16:creationId xmlns:a16="http://schemas.microsoft.com/office/drawing/2014/main" id="{56B42732-ADBA-7773-D95C-DF184DA3A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78074"/>
                  </p:ext>
                </p:extLst>
              </p:nvPr>
            </p:nvGraphicFramePr>
            <p:xfrm>
              <a:off x="0" y="6126462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303 × 99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9" name="Table 258">
                <a:extLst>
                  <a:ext uri="{FF2B5EF4-FFF2-40B4-BE49-F238E27FC236}">
                    <a16:creationId xmlns:a16="http://schemas.microsoft.com/office/drawing/2014/main" id="{56B42732-ADBA-7773-D95C-DF184DA3A4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78074"/>
                  </p:ext>
                </p:extLst>
              </p:nvPr>
            </p:nvGraphicFramePr>
            <p:xfrm>
              <a:off x="0" y="6126462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0"/>
                          <a:stretch>
                            <a:fillRect l="-68000" t="-4167" r="-1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0" name="Table 283">
                <a:extLst>
                  <a:ext uri="{FF2B5EF4-FFF2-40B4-BE49-F238E27FC236}">
                    <a16:creationId xmlns:a16="http://schemas.microsoft.com/office/drawing/2014/main" id="{349FAFD1-9E2B-C573-33F2-F7FC20E10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8749446"/>
                  </p:ext>
                </p:extLst>
              </p:nvPr>
            </p:nvGraphicFramePr>
            <p:xfrm>
              <a:off x="94350" y="6918456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0" name="Table 283">
                <a:extLst>
                  <a:ext uri="{FF2B5EF4-FFF2-40B4-BE49-F238E27FC236}">
                    <a16:creationId xmlns:a16="http://schemas.microsoft.com/office/drawing/2014/main" id="{349FAFD1-9E2B-C573-33F2-F7FC20E109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8749446"/>
                  </p:ext>
                </p:extLst>
              </p:nvPr>
            </p:nvGraphicFramePr>
            <p:xfrm>
              <a:off x="94350" y="6918456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2" name="Table 261">
                <a:extLst>
                  <a:ext uri="{FF2B5EF4-FFF2-40B4-BE49-F238E27FC236}">
                    <a16:creationId xmlns:a16="http://schemas.microsoft.com/office/drawing/2014/main" id="{4E0DB622-89E2-70D8-8614-A1EB0241F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9584018"/>
                  </p:ext>
                </p:extLst>
              </p:nvPr>
            </p:nvGraphicFramePr>
            <p:xfrm>
              <a:off x="2367000" y="6145315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39 × 18</m:t>
                                </m:r>
                              </m:oMath>
                            </m:oMathPara>
                          </a14:m>
                          <a:endParaRPr lang="en-GB" sz="12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2" name="Table 261">
                <a:extLst>
                  <a:ext uri="{FF2B5EF4-FFF2-40B4-BE49-F238E27FC236}">
                    <a16:creationId xmlns:a16="http://schemas.microsoft.com/office/drawing/2014/main" id="{4E0DB622-89E2-70D8-8614-A1EB0241FC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9584018"/>
                  </p:ext>
                </p:extLst>
              </p:nvPr>
            </p:nvGraphicFramePr>
            <p:xfrm>
              <a:off x="2367000" y="6145315"/>
              <a:ext cx="2124000" cy="6001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662717532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1316795819"/>
                        </a:ext>
                      </a:extLst>
                    </a:gridCol>
                  </a:tblGrid>
                  <a:tr h="30005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000" dirty="0"/>
                            <a:t>Original: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2"/>
                          <a:stretch>
                            <a:fillRect l="-68000" r="-1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5267911"/>
                      </a:ext>
                    </a:extLst>
                  </a:tr>
                  <a:tr h="300053">
                    <a:tc>
                      <a:txBody>
                        <a:bodyPr/>
                        <a:lstStyle/>
                        <a:p>
                          <a:pPr marL="0" marR="0" lvl="0" indent="0" algn="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dirty="0"/>
                            <a:t>Brackets: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1322038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3" name="Table 283">
                <a:extLst>
                  <a:ext uri="{FF2B5EF4-FFF2-40B4-BE49-F238E27FC236}">
                    <a16:creationId xmlns:a16="http://schemas.microsoft.com/office/drawing/2014/main" id="{2A00184F-1132-08E0-C2D4-DD153D451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0749287"/>
                  </p:ext>
                </p:extLst>
              </p:nvPr>
            </p:nvGraphicFramePr>
            <p:xfrm>
              <a:off x="2367000" y="69373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3" name="Table 283">
                <a:extLst>
                  <a:ext uri="{FF2B5EF4-FFF2-40B4-BE49-F238E27FC236}">
                    <a16:creationId xmlns:a16="http://schemas.microsoft.com/office/drawing/2014/main" id="{2A00184F-1132-08E0-C2D4-DD153D4518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0749287"/>
                  </p:ext>
                </p:extLst>
              </p:nvPr>
            </p:nvGraphicFramePr>
            <p:xfrm>
              <a:off x="2367000" y="6937309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5" name="Table 264">
            <a:extLst>
              <a:ext uri="{FF2B5EF4-FFF2-40B4-BE49-F238E27FC236}">
                <a16:creationId xmlns:a16="http://schemas.microsoft.com/office/drawing/2014/main" id="{F230B4EB-21BE-5A77-419E-DF9C34EA7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0785"/>
              </p:ext>
            </p:extLst>
          </p:nvPr>
        </p:nvGraphicFramePr>
        <p:xfrm>
          <a:off x="4620118" y="6151710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1C15142A-DF4A-88B8-4B47-AC7ED37F1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914348"/>
                  </p:ext>
                </p:extLst>
              </p:nvPr>
            </p:nvGraphicFramePr>
            <p:xfrm>
              <a:off x="4655666" y="69437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6" name="Table 283">
                <a:extLst>
                  <a:ext uri="{FF2B5EF4-FFF2-40B4-BE49-F238E27FC236}">
                    <a16:creationId xmlns:a16="http://schemas.microsoft.com/office/drawing/2014/main" id="{1C15142A-DF4A-88B8-4B47-AC7ED37F1A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914348"/>
                  </p:ext>
                </p:extLst>
              </p:nvPr>
            </p:nvGraphicFramePr>
            <p:xfrm>
              <a:off x="4655666" y="6943704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200000" t="-100000" b="-10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4"/>
                          <a:stretch>
                            <a:fillRect l="-100000" t="-200000" r="-1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7" name="Table 47">
            <a:extLst>
              <a:ext uri="{FF2B5EF4-FFF2-40B4-BE49-F238E27FC236}">
                <a16:creationId xmlns:a16="http://schemas.microsoft.com/office/drawing/2014/main" id="{1E06E9E9-4447-E213-3CCC-DED097466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390"/>
              </p:ext>
            </p:extLst>
          </p:nvPr>
        </p:nvGraphicFramePr>
        <p:xfrm>
          <a:off x="6144768" y="6840334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68" name="Table 267">
            <a:extLst>
              <a:ext uri="{FF2B5EF4-FFF2-40B4-BE49-F238E27FC236}">
                <a16:creationId xmlns:a16="http://schemas.microsoft.com/office/drawing/2014/main" id="{15EBB635-02D8-DB2A-76DB-8D1BC67E5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13605"/>
              </p:ext>
            </p:extLst>
          </p:nvPr>
        </p:nvGraphicFramePr>
        <p:xfrm>
          <a:off x="4636012" y="8038049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9" name="Table 283">
                <a:extLst>
                  <a:ext uri="{FF2B5EF4-FFF2-40B4-BE49-F238E27FC236}">
                    <a16:creationId xmlns:a16="http://schemas.microsoft.com/office/drawing/2014/main" id="{71BA50B0-2960-AE5C-55C6-78690D713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80496"/>
                  </p:ext>
                </p:extLst>
              </p:nvPr>
            </p:nvGraphicFramePr>
            <p:xfrm>
              <a:off x="4655666" y="8830043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9" name="Table 283">
                <a:extLst>
                  <a:ext uri="{FF2B5EF4-FFF2-40B4-BE49-F238E27FC236}">
                    <a16:creationId xmlns:a16="http://schemas.microsoft.com/office/drawing/2014/main" id="{71BA50B0-2960-AE5C-55C6-78690D713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80496"/>
                  </p:ext>
                </p:extLst>
              </p:nvPr>
            </p:nvGraphicFramePr>
            <p:xfrm>
              <a:off x="4655666" y="8830043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0000" t="-104348" r="-100000" b="-1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200000" t="-104348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00000" t="-195833" r="-1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0" name="Table 47">
            <a:extLst>
              <a:ext uri="{FF2B5EF4-FFF2-40B4-BE49-F238E27FC236}">
                <a16:creationId xmlns:a16="http://schemas.microsoft.com/office/drawing/2014/main" id="{1B484321-EB4A-B14B-03FC-B748C0699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98817"/>
              </p:ext>
            </p:extLst>
          </p:nvPr>
        </p:nvGraphicFramePr>
        <p:xfrm>
          <a:off x="6163056" y="8771169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71" name="Table 270">
            <a:extLst>
              <a:ext uri="{FF2B5EF4-FFF2-40B4-BE49-F238E27FC236}">
                <a16:creationId xmlns:a16="http://schemas.microsoft.com/office/drawing/2014/main" id="{E061FF96-6146-02F2-D6DC-34C7233C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84600"/>
              </p:ext>
            </p:extLst>
          </p:nvPr>
        </p:nvGraphicFramePr>
        <p:xfrm>
          <a:off x="2367000" y="8050516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2" name="Table 283">
                <a:extLst>
                  <a:ext uri="{FF2B5EF4-FFF2-40B4-BE49-F238E27FC236}">
                    <a16:creationId xmlns:a16="http://schemas.microsoft.com/office/drawing/2014/main" id="{3F98B40C-D56A-B2B6-DE54-ABF410727E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7801419"/>
                  </p:ext>
                </p:extLst>
              </p:nvPr>
            </p:nvGraphicFramePr>
            <p:xfrm>
              <a:off x="236700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2" name="Table 283">
                <a:extLst>
                  <a:ext uri="{FF2B5EF4-FFF2-40B4-BE49-F238E27FC236}">
                    <a16:creationId xmlns:a16="http://schemas.microsoft.com/office/drawing/2014/main" id="{3F98B40C-D56A-B2B6-DE54-ABF410727E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7801419"/>
                  </p:ext>
                </p:extLst>
              </p:nvPr>
            </p:nvGraphicFramePr>
            <p:xfrm>
              <a:off x="236700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7297" t="-104348" r="-2703" b="-13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6"/>
                          <a:stretch>
                            <a:fillRect l="-197297" t="-195833" r="-2703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4" name="Table 273">
            <a:extLst>
              <a:ext uri="{FF2B5EF4-FFF2-40B4-BE49-F238E27FC236}">
                <a16:creationId xmlns:a16="http://schemas.microsoft.com/office/drawing/2014/main" id="{94CD9303-AC53-610C-AEB3-EF2B84537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085311"/>
              </p:ext>
            </p:extLst>
          </p:nvPr>
        </p:nvGraphicFramePr>
        <p:xfrm>
          <a:off x="69425" y="8050516"/>
          <a:ext cx="2124000" cy="60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66271753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16795819"/>
                    </a:ext>
                  </a:extLst>
                </a:gridCol>
              </a:tblGrid>
              <a:tr h="300053">
                <a:tc>
                  <a:txBody>
                    <a:bodyPr/>
                    <a:lstStyle/>
                    <a:p>
                      <a:pPr algn="r"/>
                      <a:r>
                        <a:rPr lang="en-GB" sz="1000" dirty="0"/>
                        <a:t>Original: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5267911"/>
                  </a:ext>
                </a:extLst>
              </a:tr>
              <a:tr h="300053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Brackets: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3220385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E4828CCD-B81C-4FB3-88C5-FB953F0F08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381396"/>
                  </p:ext>
                </p:extLst>
              </p:nvPr>
            </p:nvGraphicFramePr>
            <p:xfrm>
              <a:off x="9435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5" name="Table 283">
                <a:extLst>
                  <a:ext uri="{FF2B5EF4-FFF2-40B4-BE49-F238E27FC236}">
                    <a16:creationId xmlns:a16="http://schemas.microsoft.com/office/drawing/2014/main" id="{E4828CCD-B81C-4FB3-88C5-FB953F0F08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381396"/>
                  </p:ext>
                </p:extLst>
              </p:nvPr>
            </p:nvGraphicFramePr>
            <p:xfrm>
              <a:off x="94350" y="8842510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t="-4167" r="-200000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77" name="Table 47">
            <a:extLst>
              <a:ext uri="{FF2B5EF4-FFF2-40B4-BE49-F238E27FC236}">
                <a16:creationId xmlns:a16="http://schemas.microsoft.com/office/drawing/2014/main" id="{29CA973A-48E7-A0D4-A4F7-F9BE08038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65386"/>
              </p:ext>
            </p:extLst>
          </p:nvPr>
        </p:nvGraphicFramePr>
        <p:xfrm>
          <a:off x="3872391" y="2942088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78" name="Table 47">
            <a:extLst>
              <a:ext uri="{FF2B5EF4-FFF2-40B4-BE49-F238E27FC236}">
                <a16:creationId xmlns:a16="http://schemas.microsoft.com/office/drawing/2014/main" id="{CFDB21B8-C94A-CACB-B903-0E76A05A8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6722"/>
              </p:ext>
            </p:extLst>
          </p:nvPr>
        </p:nvGraphicFramePr>
        <p:xfrm>
          <a:off x="3872391" y="4885115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79" name="Table 47">
            <a:extLst>
              <a:ext uri="{FF2B5EF4-FFF2-40B4-BE49-F238E27FC236}">
                <a16:creationId xmlns:a16="http://schemas.microsoft.com/office/drawing/2014/main" id="{38BBE763-C2DE-027B-A04E-42FF2A312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64327"/>
              </p:ext>
            </p:extLst>
          </p:nvPr>
        </p:nvGraphicFramePr>
        <p:xfrm>
          <a:off x="3872391" y="6828142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80" name="Table 47">
            <a:extLst>
              <a:ext uri="{FF2B5EF4-FFF2-40B4-BE49-F238E27FC236}">
                <a16:creationId xmlns:a16="http://schemas.microsoft.com/office/drawing/2014/main" id="{CAB805AA-51FD-EB00-70F1-A0022A0D3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28066"/>
              </p:ext>
            </p:extLst>
          </p:nvPr>
        </p:nvGraphicFramePr>
        <p:xfrm>
          <a:off x="3871054" y="8771169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81" name="Table 47">
            <a:extLst>
              <a:ext uri="{FF2B5EF4-FFF2-40B4-BE49-F238E27FC236}">
                <a16:creationId xmlns:a16="http://schemas.microsoft.com/office/drawing/2014/main" id="{6C88EEE5-1AAE-B262-6ED6-0F0356868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04550"/>
              </p:ext>
            </p:extLst>
          </p:nvPr>
        </p:nvGraphicFramePr>
        <p:xfrm>
          <a:off x="1597340" y="2930804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82" name="Table 47">
            <a:extLst>
              <a:ext uri="{FF2B5EF4-FFF2-40B4-BE49-F238E27FC236}">
                <a16:creationId xmlns:a16="http://schemas.microsoft.com/office/drawing/2014/main" id="{4EA8BB3E-93BC-6E77-4BC0-A824E36EA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61903"/>
              </p:ext>
            </p:extLst>
          </p:nvPr>
        </p:nvGraphicFramePr>
        <p:xfrm>
          <a:off x="1597340" y="4877592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84" name="Table 47">
            <a:extLst>
              <a:ext uri="{FF2B5EF4-FFF2-40B4-BE49-F238E27FC236}">
                <a16:creationId xmlns:a16="http://schemas.microsoft.com/office/drawing/2014/main" id="{F55E682F-2D80-4D40-C84D-B4609919E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16326"/>
              </p:ext>
            </p:extLst>
          </p:nvPr>
        </p:nvGraphicFramePr>
        <p:xfrm>
          <a:off x="1597340" y="6824380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  <p:graphicFrame>
        <p:nvGraphicFramePr>
          <p:cNvPr id="285" name="Table 47">
            <a:extLst>
              <a:ext uri="{FF2B5EF4-FFF2-40B4-BE49-F238E27FC236}">
                <a16:creationId xmlns:a16="http://schemas.microsoft.com/office/drawing/2014/main" id="{2F5A6107-A1F0-8AD3-8CF7-17CAA1F4B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92550"/>
              </p:ext>
            </p:extLst>
          </p:nvPr>
        </p:nvGraphicFramePr>
        <p:xfrm>
          <a:off x="1579052" y="8771169"/>
          <a:ext cx="651678" cy="112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856">
                  <a:extLst>
                    <a:ext uri="{9D8B030D-6E8A-4147-A177-3AD203B41FA5}">
                      <a16:colId xmlns:a16="http://schemas.microsoft.com/office/drawing/2014/main" val="1472784360"/>
                    </a:ext>
                  </a:extLst>
                </a:gridCol>
                <a:gridCol w="386822">
                  <a:extLst>
                    <a:ext uri="{9D8B030D-6E8A-4147-A177-3AD203B41FA5}">
                      <a16:colId xmlns:a16="http://schemas.microsoft.com/office/drawing/2014/main" val="1984859768"/>
                    </a:ext>
                  </a:extLst>
                </a:gridCol>
              </a:tblGrid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0108351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8441672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5765965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19957"/>
                  </a:ext>
                </a:extLst>
              </a:tr>
              <a:tr h="22487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=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8017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27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6CBE9F-74B5-8389-68DD-8E6781A5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58886"/>
              </p:ext>
            </p:extLst>
          </p:nvPr>
        </p:nvGraphicFramePr>
        <p:xfrm>
          <a:off x="223114" y="343907"/>
          <a:ext cx="6411774" cy="3816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258">
                  <a:extLst>
                    <a:ext uri="{9D8B030D-6E8A-4147-A177-3AD203B41FA5}">
                      <a16:colId xmlns:a16="http://schemas.microsoft.com/office/drawing/2014/main" val="3059367317"/>
                    </a:ext>
                  </a:extLst>
                </a:gridCol>
                <a:gridCol w="2137258">
                  <a:extLst>
                    <a:ext uri="{9D8B030D-6E8A-4147-A177-3AD203B41FA5}">
                      <a16:colId xmlns:a16="http://schemas.microsoft.com/office/drawing/2014/main" val="1853568966"/>
                    </a:ext>
                  </a:extLst>
                </a:gridCol>
                <a:gridCol w="2137258">
                  <a:extLst>
                    <a:ext uri="{9D8B030D-6E8A-4147-A177-3AD203B41FA5}">
                      <a16:colId xmlns:a16="http://schemas.microsoft.com/office/drawing/2014/main" val="1503293743"/>
                    </a:ext>
                  </a:extLst>
                </a:gridCol>
              </a:tblGrid>
              <a:tr h="756007"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9332782"/>
                  </a:ext>
                </a:extLst>
              </a:tr>
              <a:tr h="756007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785252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8752793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4015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B424CE2-DDE9-22BB-CB0A-0D222DC0381D}"/>
              </a:ext>
            </a:extLst>
          </p:cNvPr>
          <p:cNvSpPr txBox="1"/>
          <p:nvPr/>
        </p:nvSpPr>
        <p:spPr>
          <a:xfrm>
            <a:off x="0" y="0"/>
            <a:ext cx="6364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4	</a:t>
            </a:r>
            <a:r>
              <a:rPr lang="en-GB" sz="1100" dirty="0"/>
              <a:t>Fill in the gaps and group the grids that show the same overall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2489C2C9-457E-531E-C512-8C77A56ADC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020732"/>
                  </p:ext>
                </p:extLst>
              </p:nvPr>
            </p:nvGraphicFramePr>
            <p:xfrm>
              <a:off x="223114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47227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2489C2C9-457E-531E-C512-8C77A56ADC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020732"/>
                  </p:ext>
                </p:extLst>
              </p:nvPr>
            </p:nvGraphicFramePr>
            <p:xfrm>
              <a:off x="223114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971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77" t="-86957" r="-877" b="-1086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C356B1A-D97F-B66B-1EA4-51E05C9DF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61208"/>
              </p:ext>
            </p:extLst>
          </p:nvPr>
        </p:nvGraphicFramePr>
        <p:xfrm>
          <a:off x="5199280" y="4194557"/>
          <a:ext cx="1435608" cy="841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36">
                  <a:extLst>
                    <a:ext uri="{9D8B030D-6E8A-4147-A177-3AD203B41FA5}">
                      <a16:colId xmlns:a16="http://schemas.microsoft.com/office/drawing/2014/main" val="2414848676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062586666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979248755"/>
                    </a:ext>
                  </a:extLst>
                </a:gridCol>
              </a:tblGrid>
              <a:tr h="2472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Group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48599"/>
                  </a:ext>
                </a:extLst>
              </a:tr>
              <a:tr h="247227">
                <a:tc gridSpan="3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81876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9141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A8D9E154-CE84-0B9C-F1F1-BA3FE28488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565906"/>
                  </p:ext>
                </p:extLst>
              </p:nvPr>
            </p:nvGraphicFramePr>
            <p:xfrm>
              <a:off x="1881836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47227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3">
                <a:extLst>
                  <a:ext uri="{FF2B5EF4-FFF2-40B4-BE49-F238E27FC236}">
                    <a16:creationId xmlns:a16="http://schemas.microsoft.com/office/drawing/2014/main" id="{A8D9E154-CE84-0B9C-F1F1-BA3FE28488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1565906"/>
                  </p:ext>
                </p:extLst>
              </p:nvPr>
            </p:nvGraphicFramePr>
            <p:xfrm>
              <a:off x="1881836" y="4194557"/>
              <a:ext cx="1435608" cy="8415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241484867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3062586666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979248755"/>
                        </a:ext>
                      </a:extLst>
                    </a:gridCol>
                  </a:tblGrid>
                  <a:tr h="247227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GB" sz="1000" dirty="0"/>
                            <a:t>Group 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7148599"/>
                      </a:ext>
                    </a:extLst>
                  </a:tr>
                  <a:tr h="29718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77" t="-86957" r="-877" b="-10869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4281876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991415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0CA79F5F-CE9D-4A12-758D-A51347219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0920"/>
              </p:ext>
            </p:extLst>
          </p:nvPr>
        </p:nvGraphicFramePr>
        <p:xfrm>
          <a:off x="3540558" y="4194557"/>
          <a:ext cx="1435608" cy="841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36">
                  <a:extLst>
                    <a:ext uri="{9D8B030D-6E8A-4147-A177-3AD203B41FA5}">
                      <a16:colId xmlns:a16="http://schemas.microsoft.com/office/drawing/2014/main" val="2414848676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062586666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979248755"/>
                    </a:ext>
                  </a:extLst>
                </a:gridCol>
              </a:tblGrid>
              <a:tr h="2472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Group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48599"/>
                  </a:ext>
                </a:extLst>
              </a:tr>
              <a:tr h="247227">
                <a:tc gridSpan="3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81876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91415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B1AA003A-C372-69C1-63EB-51BC8BCAF0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663047"/>
                  </p:ext>
                </p:extLst>
              </p:nvPr>
            </p:nvGraphicFramePr>
            <p:xfrm>
              <a:off x="746686" y="405974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283">
                <a:extLst>
                  <a:ext uri="{FF2B5EF4-FFF2-40B4-BE49-F238E27FC236}">
                    <a16:creationId xmlns:a16="http://schemas.microsoft.com/office/drawing/2014/main" id="{B1AA003A-C372-69C1-63EB-51BC8BCAF0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663047"/>
                  </p:ext>
                </p:extLst>
              </p:nvPr>
            </p:nvGraphicFramePr>
            <p:xfrm>
              <a:off x="746686" y="405974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t="-4348" r="-200000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200000" t="-4348" b="-12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8D9C100B-AB84-5B8B-23E2-3BC2014AF5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799432"/>
                  </p:ext>
                </p:extLst>
              </p:nvPr>
            </p:nvGraphicFramePr>
            <p:xfrm>
              <a:off x="2941893" y="396830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83">
                <a:extLst>
                  <a:ext uri="{FF2B5EF4-FFF2-40B4-BE49-F238E27FC236}">
                    <a16:creationId xmlns:a16="http://schemas.microsoft.com/office/drawing/2014/main" id="{8D9C100B-AB84-5B8B-23E2-3BC2014AF52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799432"/>
                  </p:ext>
                </p:extLst>
              </p:nvPr>
            </p:nvGraphicFramePr>
            <p:xfrm>
              <a:off x="2941893" y="396830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t="-9091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96875" t="-109091" r="-3125" b="-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283">
                <a:extLst>
                  <a:ext uri="{FF2B5EF4-FFF2-40B4-BE49-F238E27FC236}">
                    <a16:creationId xmlns:a16="http://schemas.microsoft.com/office/drawing/2014/main" id="{EF4F7C7E-6738-AF7A-06EC-7FE6FEABD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96717"/>
                  </p:ext>
                </p:extLst>
              </p:nvPr>
            </p:nvGraphicFramePr>
            <p:xfrm>
              <a:off x="5137100" y="39549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283">
                <a:extLst>
                  <a:ext uri="{FF2B5EF4-FFF2-40B4-BE49-F238E27FC236}">
                    <a16:creationId xmlns:a16="http://schemas.microsoft.com/office/drawing/2014/main" id="{EF4F7C7E-6738-AF7A-06EC-7FE6FEABD7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396717"/>
                  </p:ext>
                </p:extLst>
              </p:nvPr>
            </p:nvGraphicFramePr>
            <p:xfrm>
              <a:off x="5137100" y="395498"/>
              <a:ext cx="119733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t="-4545" r="-200000" b="-1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6875" t="-104545" r="-3125" b="-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83">
                <a:extLst>
                  <a:ext uri="{FF2B5EF4-FFF2-40B4-BE49-F238E27FC236}">
                    <a16:creationId xmlns:a16="http://schemas.microsoft.com/office/drawing/2014/main" id="{DEA9A9C5-1A07-FFC3-8049-64F558734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094397"/>
                  </p:ext>
                </p:extLst>
              </p:nvPr>
            </p:nvGraphicFramePr>
            <p:xfrm>
              <a:off x="875796" y="1210095"/>
              <a:ext cx="93911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83">
                <a:extLst>
                  <a:ext uri="{FF2B5EF4-FFF2-40B4-BE49-F238E27FC236}">
                    <a16:creationId xmlns:a16="http://schemas.microsoft.com/office/drawing/2014/main" id="{DEA9A9C5-1A07-FFC3-8049-64F558734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6094397"/>
                  </p:ext>
                </p:extLst>
              </p:nvPr>
            </p:nvGraphicFramePr>
            <p:xfrm>
              <a:off x="875796" y="1210095"/>
              <a:ext cx="939110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8"/>
                          <a:stretch>
                            <a:fillRect r="-137500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283">
                <a:extLst>
                  <a:ext uri="{FF2B5EF4-FFF2-40B4-BE49-F238E27FC236}">
                    <a16:creationId xmlns:a16="http://schemas.microsoft.com/office/drawing/2014/main" id="{0109988F-B5A7-AE28-F5C5-0FE0CB8257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324120"/>
                  </p:ext>
                </p:extLst>
              </p:nvPr>
            </p:nvGraphicFramePr>
            <p:xfrm>
              <a:off x="2709082" y="3107192"/>
              <a:ext cx="1662951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4317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283">
                <a:extLst>
                  <a:ext uri="{FF2B5EF4-FFF2-40B4-BE49-F238E27FC236}">
                    <a16:creationId xmlns:a16="http://schemas.microsoft.com/office/drawing/2014/main" id="{0109988F-B5A7-AE28-F5C5-0FE0CB8257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324120"/>
                  </p:ext>
                </p:extLst>
              </p:nvPr>
            </p:nvGraphicFramePr>
            <p:xfrm>
              <a:off x="2709082" y="3107192"/>
              <a:ext cx="1662951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54317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554317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9"/>
                          <a:stretch>
                            <a:fillRect r="-202273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000" t="-100000" r="-2273" b="-1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200000" r="-202273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9935AF7C-24FB-1B1A-93AF-22C5C1809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538123"/>
                  </p:ext>
                </p:extLst>
              </p:nvPr>
            </p:nvGraphicFramePr>
            <p:xfrm>
              <a:off x="4944038" y="198108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83">
                <a:extLst>
                  <a:ext uri="{FF2B5EF4-FFF2-40B4-BE49-F238E27FC236}">
                    <a16:creationId xmlns:a16="http://schemas.microsoft.com/office/drawing/2014/main" id="{9935AF7C-24FB-1B1A-93AF-22C5C1809E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7538123"/>
                  </p:ext>
                </p:extLst>
              </p:nvPr>
            </p:nvGraphicFramePr>
            <p:xfrm>
              <a:off x="4944038" y="1981087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0"/>
                          <a:stretch>
                            <a:fillRect r="-200000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+2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t="-200000" r="-2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83">
                <a:extLst>
                  <a:ext uri="{FF2B5EF4-FFF2-40B4-BE49-F238E27FC236}">
                    <a16:creationId xmlns:a16="http://schemas.microsoft.com/office/drawing/2014/main" id="{C792E82E-0246-C9A3-3527-34511E2F1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396177"/>
                  </p:ext>
                </p:extLst>
              </p:nvPr>
            </p:nvGraphicFramePr>
            <p:xfrm>
              <a:off x="895475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−16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83">
                <a:extLst>
                  <a:ext uri="{FF2B5EF4-FFF2-40B4-BE49-F238E27FC236}">
                    <a16:creationId xmlns:a16="http://schemas.microsoft.com/office/drawing/2014/main" id="{C792E82E-0246-C9A3-3527-34511E2F16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396177"/>
                  </p:ext>
                </p:extLst>
              </p:nvPr>
            </p:nvGraphicFramePr>
            <p:xfrm>
              <a:off x="895475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1"/>
                          <a:stretch>
                            <a:fillRect t="-9091" r="-100000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0000" t="-209091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53758EC-4119-FC72-C226-95A9BF527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056623"/>
                  </p:ext>
                </p:extLst>
              </p:nvPr>
            </p:nvGraphicFramePr>
            <p:xfrm>
              <a:off x="3141448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83">
                <a:extLst>
                  <a:ext uri="{FF2B5EF4-FFF2-40B4-BE49-F238E27FC236}">
                    <a16:creationId xmlns:a16="http://schemas.microsoft.com/office/drawing/2014/main" id="{753758EC-4119-FC72-C226-95A9BF5278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056623"/>
                  </p:ext>
                </p:extLst>
              </p:nvPr>
            </p:nvGraphicFramePr>
            <p:xfrm>
              <a:off x="3141448" y="2014216"/>
              <a:ext cx="798220" cy="830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99110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399110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t="-9091" r="-103125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0000" t="-209091" r="-3125" b="-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66182683-1D2F-E73F-DF3D-1AD840946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247008"/>
                  </p:ext>
                </p:extLst>
              </p:nvPr>
            </p:nvGraphicFramePr>
            <p:xfrm>
              <a:off x="4875008" y="3107192"/>
              <a:ext cx="166295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98516641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83">
                <a:extLst>
                  <a:ext uri="{FF2B5EF4-FFF2-40B4-BE49-F238E27FC236}">
                    <a16:creationId xmlns:a16="http://schemas.microsoft.com/office/drawing/2014/main" id="{66182683-1D2F-E73F-DF3D-1AD840946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0247008"/>
                  </p:ext>
                </p:extLst>
              </p:nvPr>
            </p:nvGraphicFramePr>
            <p:xfrm>
              <a:off x="4875008" y="3107192"/>
              <a:ext cx="166295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985166414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r="-30303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3"/>
                          <a:stretch>
                            <a:fillRect l="-200000" r="-10303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000" t="-200000" r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24DF9391-0610-878E-945A-3F8F3C487D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453750"/>
                  </p:ext>
                </p:extLst>
              </p:nvPr>
            </p:nvGraphicFramePr>
            <p:xfrm>
              <a:off x="650155" y="310719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3">
                <a:extLst>
                  <a:ext uri="{FF2B5EF4-FFF2-40B4-BE49-F238E27FC236}">
                    <a16:creationId xmlns:a16="http://schemas.microsoft.com/office/drawing/2014/main" id="{24DF9391-0610-878E-945A-3F8F3C487D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4453750"/>
                  </p:ext>
                </p:extLst>
              </p:nvPr>
            </p:nvGraphicFramePr>
            <p:xfrm>
              <a:off x="650155" y="3107192"/>
              <a:ext cx="1390392" cy="8964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3464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63464">
                      <a:extLst>
                        <a:ext uri="{9D8B030D-6E8A-4147-A177-3AD203B41FA5}">
                          <a16:colId xmlns:a16="http://schemas.microsoft.com/office/drawing/2014/main" val="610191711"/>
                        </a:ext>
                      </a:extLst>
                    </a:gridCol>
                  </a:tblGrid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2703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4"/>
                          <a:stretch>
                            <a:fillRect l="-200000" r="-270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  <a:tr h="298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703" t="-20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7604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9A790A8A-7B4B-7409-6C3F-1CF85A8C7B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616031"/>
                  </p:ext>
                </p:extLst>
              </p:nvPr>
            </p:nvGraphicFramePr>
            <p:xfrm>
              <a:off x="4875008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283">
                <a:extLst>
                  <a:ext uri="{FF2B5EF4-FFF2-40B4-BE49-F238E27FC236}">
                    <a16:creationId xmlns:a16="http://schemas.microsoft.com/office/drawing/2014/main" id="{9A790A8A-7B4B-7409-6C3F-1CF85A8C7B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8616031"/>
                  </p:ext>
                </p:extLst>
              </p:nvPr>
            </p:nvGraphicFramePr>
            <p:xfrm>
              <a:off x="4875008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5"/>
                          <a:stretch>
                            <a:fillRect r="-303030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2BC1F94-B0BE-F0A4-F99F-6D0B45D57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2563687"/>
                  </p:ext>
                </p:extLst>
              </p:nvPr>
            </p:nvGraphicFramePr>
            <p:xfrm>
              <a:off x="2709082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283">
                <a:extLst>
                  <a:ext uri="{FF2B5EF4-FFF2-40B4-BE49-F238E27FC236}">
                    <a16:creationId xmlns:a16="http://schemas.microsoft.com/office/drawing/2014/main" id="{F2BC1F94-B0BE-F0A4-F99F-6D0B45D57A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2563687"/>
                  </p:ext>
                </p:extLst>
              </p:nvPr>
            </p:nvGraphicFramePr>
            <p:xfrm>
              <a:off x="2709082" y="1201368"/>
              <a:ext cx="1662952" cy="584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1573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15738">
                      <a:extLst>
                        <a:ext uri="{9D8B030D-6E8A-4147-A177-3AD203B41FA5}">
                          <a16:colId xmlns:a16="http://schemas.microsoft.com/office/drawing/2014/main" val="3631900881"/>
                        </a:ext>
                      </a:extLst>
                    </a:gridCol>
                  </a:tblGrid>
                  <a:tr h="3073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r="-303030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+1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6"/>
                          <a:stretch>
                            <a:fillRect l="-300000" r="-3030" b="-1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EE4036B-4F17-9C65-DD30-FCFB1DD01BC5}"/>
              </a:ext>
            </a:extLst>
          </p:cNvPr>
          <p:cNvSpPr txBox="1"/>
          <p:nvPr/>
        </p:nvSpPr>
        <p:spPr>
          <a:xfrm>
            <a:off x="0" y="5194545"/>
            <a:ext cx="6651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5	</a:t>
            </a:r>
            <a:r>
              <a:rPr lang="en-GB" sz="1050" dirty="0"/>
              <a:t>Complete this grid in as many ways as possible, writing the calculation each time.</a:t>
            </a:r>
            <a:endParaRPr lang="en-GB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F94CCD40-C1E6-28D3-6994-1AA37D66CC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751344"/>
                  </p:ext>
                </p:extLst>
              </p:nvPr>
            </p:nvGraphicFramePr>
            <p:xfrm>
              <a:off x="223114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283">
                <a:extLst>
                  <a:ext uri="{FF2B5EF4-FFF2-40B4-BE49-F238E27FC236}">
                    <a16:creationId xmlns:a16="http://schemas.microsoft.com/office/drawing/2014/main" id="{F94CCD40-C1E6-28D3-6994-1AA37D66CC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5751344"/>
                  </p:ext>
                </p:extLst>
              </p:nvPr>
            </p:nvGraphicFramePr>
            <p:xfrm>
              <a:off x="223114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7"/>
                          <a:stretch>
                            <a:fillRect t="-9091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590F74-5D2F-47F9-4E63-765CB637FC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112" y="6092751"/>
                <a:ext cx="143561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6+9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GB" sz="1200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5590F74-5D2F-47F9-4E63-765CB637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2" y="6092751"/>
                <a:ext cx="1435610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AFCAE1FD-3BE2-2244-D977-FA321B935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82432"/>
                  </p:ext>
                </p:extLst>
              </p:nvPr>
            </p:nvGraphicFramePr>
            <p:xfrm>
              <a:off x="1881836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283">
                <a:extLst>
                  <a:ext uri="{FF2B5EF4-FFF2-40B4-BE49-F238E27FC236}">
                    <a16:creationId xmlns:a16="http://schemas.microsoft.com/office/drawing/2014/main" id="{AFCAE1FD-3BE2-2244-D977-FA321B935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82432"/>
                  </p:ext>
                </p:extLst>
              </p:nvPr>
            </p:nvGraphicFramePr>
            <p:xfrm>
              <a:off x="1881836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9"/>
                          <a:stretch>
                            <a:fillRect l="-2632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48D3079-5D43-F57C-8867-9F27DEE18C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1834" y="6092751"/>
                <a:ext cx="14356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/>
                  <a:t>(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48D3079-5D43-F57C-8867-9F27DEE18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34" y="6092751"/>
                <a:ext cx="1435608" cy="276999"/>
              </a:xfrm>
              <a:prstGeom prst="rect">
                <a:avLst/>
              </a:prstGeom>
              <a:blipFill>
                <a:blip r:embed="rId20"/>
                <a:stretch>
                  <a:fillRect b="-8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283">
                <a:extLst>
                  <a:ext uri="{FF2B5EF4-FFF2-40B4-BE49-F238E27FC236}">
                    <a16:creationId xmlns:a16="http://schemas.microsoft.com/office/drawing/2014/main" id="{943B4D1B-3BE7-979F-7A5A-2BEF2B02B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6499464"/>
                  </p:ext>
                </p:extLst>
              </p:nvPr>
            </p:nvGraphicFramePr>
            <p:xfrm>
              <a:off x="3540558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283">
                <a:extLst>
                  <a:ext uri="{FF2B5EF4-FFF2-40B4-BE49-F238E27FC236}">
                    <a16:creationId xmlns:a16="http://schemas.microsoft.com/office/drawing/2014/main" id="{943B4D1B-3BE7-979F-7A5A-2BEF2B02B9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6499464"/>
                  </p:ext>
                </p:extLst>
              </p:nvPr>
            </p:nvGraphicFramePr>
            <p:xfrm>
              <a:off x="3540558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1"/>
                          <a:stretch>
                            <a:fillRect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38CECF5-7977-993B-63A2-6DC31A33C369}"/>
              </a:ext>
            </a:extLst>
          </p:cNvPr>
          <p:cNvSpPr txBox="1">
            <a:spLocks/>
          </p:cNvSpPr>
          <p:nvPr/>
        </p:nvSpPr>
        <p:spPr>
          <a:xfrm>
            <a:off x="3540554" y="6092751"/>
            <a:ext cx="14356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283">
                <a:extLst>
                  <a:ext uri="{FF2B5EF4-FFF2-40B4-BE49-F238E27FC236}">
                    <a16:creationId xmlns:a16="http://schemas.microsoft.com/office/drawing/2014/main" id="{489CC84A-D626-368E-3B4C-CA8F15E317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268110"/>
                  </p:ext>
                </p:extLst>
              </p:nvPr>
            </p:nvGraphicFramePr>
            <p:xfrm>
              <a:off x="5199280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283">
                <a:extLst>
                  <a:ext uri="{FF2B5EF4-FFF2-40B4-BE49-F238E27FC236}">
                    <a16:creationId xmlns:a16="http://schemas.microsoft.com/office/drawing/2014/main" id="{489CC84A-D626-368E-3B4C-CA8F15E317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8268110"/>
                  </p:ext>
                </p:extLst>
              </p:nvPr>
            </p:nvGraphicFramePr>
            <p:xfrm>
              <a:off x="5199280" y="5488971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2"/>
                          <a:stretch>
                            <a:fillRect l="-2632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F24B865-91BD-2DE7-EB11-B7641A5BC561}"/>
              </a:ext>
            </a:extLst>
          </p:cNvPr>
          <p:cNvSpPr txBox="1">
            <a:spLocks/>
          </p:cNvSpPr>
          <p:nvPr/>
        </p:nvSpPr>
        <p:spPr>
          <a:xfrm>
            <a:off x="5199274" y="6092751"/>
            <a:ext cx="14356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283">
                <a:extLst>
                  <a:ext uri="{FF2B5EF4-FFF2-40B4-BE49-F238E27FC236}">
                    <a16:creationId xmlns:a16="http://schemas.microsoft.com/office/drawing/2014/main" id="{3111C2ED-FFC9-1FDB-7E72-F35174EC4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647654"/>
                  </p:ext>
                </p:extLst>
              </p:nvPr>
            </p:nvGraphicFramePr>
            <p:xfrm>
              <a:off x="239406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283">
                <a:extLst>
                  <a:ext uri="{FF2B5EF4-FFF2-40B4-BE49-F238E27FC236}">
                    <a16:creationId xmlns:a16="http://schemas.microsoft.com/office/drawing/2014/main" id="{3111C2ED-FFC9-1FDB-7E72-F35174EC4F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647654"/>
                  </p:ext>
                </p:extLst>
              </p:nvPr>
            </p:nvGraphicFramePr>
            <p:xfrm>
              <a:off x="239406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3"/>
                          <a:stretch>
                            <a:fillRect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8F02106B-1531-BE84-43BD-40FD0A8FA441}"/>
              </a:ext>
            </a:extLst>
          </p:cNvPr>
          <p:cNvSpPr txBox="1">
            <a:spLocks/>
          </p:cNvSpPr>
          <p:nvPr/>
        </p:nvSpPr>
        <p:spPr>
          <a:xfrm>
            <a:off x="223112" y="7158812"/>
            <a:ext cx="14356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283">
                <a:extLst>
                  <a:ext uri="{FF2B5EF4-FFF2-40B4-BE49-F238E27FC236}">
                    <a16:creationId xmlns:a16="http://schemas.microsoft.com/office/drawing/2014/main" id="{3D2F80C1-3C58-F16B-2781-F52FFE1AB3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363743"/>
                  </p:ext>
                </p:extLst>
              </p:nvPr>
            </p:nvGraphicFramePr>
            <p:xfrm>
              <a:off x="1898128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283">
                <a:extLst>
                  <a:ext uri="{FF2B5EF4-FFF2-40B4-BE49-F238E27FC236}">
                    <a16:creationId xmlns:a16="http://schemas.microsoft.com/office/drawing/2014/main" id="{3D2F80C1-3C58-F16B-2781-F52FFE1AB3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9363743"/>
                  </p:ext>
                </p:extLst>
              </p:nvPr>
            </p:nvGraphicFramePr>
            <p:xfrm>
              <a:off x="1898128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4"/>
                          <a:stretch>
                            <a:fillRect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8F2ED62E-9C9C-E1B6-3A90-ED4A70A08F27}"/>
              </a:ext>
            </a:extLst>
          </p:cNvPr>
          <p:cNvSpPr txBox="1">
            <a:spLocks/>
          </p:cNvSpPr>
          <p:nvPr/>
        </p:nvSpPr>
        <p:spPr>
          <a:xfrm>
            <a:off x="1898128" y="7158812"/>
            <a:ext cx="14356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283">
                <a:extLst>
                  <a:ext uri="{FF2B5EF4-FFF2-40B4-BE49-F238E27FC236}">
                    <a16:creationId xmlns:a16="http://schemas.microsoft.com/office/drawing/2014/main" id="{1C50E946-B3EE-EB7A-91DB-3A4E9B106A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13107"/>
                  </p:ext>
                </p:extLst>
              </p:nvPr>
            </p:nvGraphicFramePr>
            <p:xfrm>
              <a:off x="3556850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283">
                <a:extLst>
                  <a:ext uri="{FF2B5EF4-FFF2-40B4-BE49-F238E27FC236}">
                    <a16:creationId xmlns:a16="http://schemas.microsoft.com/office/drawing/2014/main" id="{1C50E946-B3EE-EB7A-91DB-3A4E9B106A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13107"/>
                  </p:ext>
                </p:extLst>
              </p:nvPr>
            </p:nvGraphicFramePr>
            <p:xfrm>
              <a:off x="3556850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5"/>
                          <a:stretch>
                            <a:fillRect l="-2632"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2D85570-B1FD-8D15-9A40-F7B9D7D918D1}"/>
              </a:ext>
            </a:extLst>
          </p:cNvPr>
          <p:cNvSpPr txBox="1">
            <a:spLocks/>
          </p:cNvSpPr>
          <p:nvPr/>
        </p:nvSpPr>
        <p:spPr>
          <a:xfrm>
            <a:off x="3556850" y="7158812"/>
            <a:ext cx="143560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283">
                <a:extLst>
                  <a:ext uri="{FF2B5EF4-FFF2-40B4-BE49-F238E27FC236}">
                    <a16:creationId xmlns:a16="http://schemas.microsoft.com/office/drawing/2014/main" id="{A85236B2-18A5-3244-B2ED-2E86355812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757119"/>
                  </p:ext>
                </p:extLst>
              </p:nvPr>
            </p:nvGraphicFramePr>
            <p:xfrm>
              <a:off x="5215572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283">
                <a:extLst>
                  <a:ext uri="{FF2B5EF4-FFF2-40B4-BE49-F238E27FC236}">
                    <a16:creationId xmlns:a16="http://schemas.microsoft.com/office/drawing/2014/main" id="{A85236B2-18A5-3244-B2ED-2E86355812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7757119"/>
                  </p:ext>
                </p:extLst>
              </p:nvPr>
            </p:nvGraphicFramePr>
            <p:xfrm>
              <a:off x="5215572" y="6555032"/>
              <a:ext cx="1435608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536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78536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6"/>
                          <a:stretch>
                            <a:fillRect r="-202632" b="-1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90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EC4CFB31-1795-C093-AE21-EB3CE7FFFE63}"/>
              </a:ext>
            </a:extLst>
          </p:cNvPr>
          <p:cNvSpPr txBox="1">
            <a:spLocks/>
          </p:cNvSpPr>
          <p:nvPr/>
        </p:nvSpPr>
        <p:spPr>
          <a:xfrm>
            <a:off x="5215572" y="7158812"/>
            <a:ext cx="141931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434E63-684A-0FE2-F1DA-7F0FAF27F410}"/>
              </a:ext>
            </a:extLst>
          </p:cNvPr>
          <p:cNvSpPr txBox="1"/>
          <p:nvPr/>
        </p:nvSpPr>
        <p:spPr>
          <a:xfrm>
            <a:off x="8146" y="7548872"/>
            <a:ext cx="6651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Task 6	</a:t>
            </a:r>
            <a:r>
              <a:rPr lang="en-GB" sz="1050" dirty="0"/>
              <a:t>Complete this grid in as many ways as possible, writing the calculation each time.</a:t>
            </a:r>
            <a:endParaRPr lang="en-GB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1" name="Table 283">
                <a:extLst>
                  <a:ext uri="{FF2B5EF4-FFF2-40B4-BE49-F238E27FC236}">
                    <a16:creationId xmlns:a16="http://schemas.microsoft.com/office/drawing/2014/main" id="{764B3F28-7000-A7CF-B0C7-18FD2137EA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343954"/>
                  </p:ext>
                </p:extLst>
              </p:nvPr>
            </p:nvGraphicFramePr>
            <p:xfrm>
              <a:off x="336666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513033918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1" name="Table 283">
                <a:extLst>
                  <a:ext uri="{FF2B5EF4-FFF2-40B4-BE49-F238E27FC236}">
                    <a16:creationId xmlns:a16="http://schemas.microsoft.com/office/drawing/2014/main" id="{764B3F28-7000-A7CF-B0C7-18FD2137EA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343954"/>
                  </p:ext>
                </p:extLst>
              </p:nvPr>
            </p:nvGraphicFramePr>
            <p:xfrm>
              <a:off x="336666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513033918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t="-4348" r="-294595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7"/>
                          <a:stretch>
                            <a:fillRect l="-197297" t="-4348" r="-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197297" t="-109091" r="-97297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305556" t="-109091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0D643D64-DA7A-AB2D-1EF3-0926DB0B3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666" y="8447078"/>
                <a:ext cx="1837111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5 × 28=140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0D643D64-DA7A-AB2D-1EF3-0926DB0B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6" y="8447078"/>
                <a:ext cx="1837111" cy="276999"/>
              </a:xfrm>
              <a:prstGeom prst="rect">
                <a:avLst/>
              </a:prstGeom>
              <a:blipFill>
                <a:blip r:embed="rId28"/>
                <a:stretch>
                  <a:fillRect b="-4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3" name="Table 283">
                <a:extLst>
                  <a:ext uri="{FF2B5EF4-FFF2-40B4-BE49-F238E27FC236}">
                    <a16:creationId xmlns:a16="http://schemas.microsoft.com/office/drawing/2014/main" id="{7B270232-5878-6F05-73D3-46C8AB84D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157199"/>
                  </p:ext>
                </p:extLst>
              </p:nvPr>
            </p:nvGraphicFramePr>
            <p:xfrm>
              <a:off x="2510444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99663766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3" name="Table 283">
                <a:extLst>
                  <a:ext uri="{FF2B5EF4-FFF2-40B4-BE49-F238E27FC236}">
                    <a16:creationId xmlns:a16="http://schemas.microsoft.com/office/drawing/2014/main" id="{7B270232-5878-6F05-73D3-46C8AB84DF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4157199"/>
                  </p:ext>
                </p:extLst>
              </p:nvPr>
            </p:nvGraphicFramePr>
            <p:xfrm>
              <a:off x="2510444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99663766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9"/>
                          <a:stretch>
                            <a:fillRect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197297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9"/>
                          <a:stretch>
                            <a:fillRect l="-305556" t="-104545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6" name="TextBox 275">
            <a:extLst>
              <a:ext uri="{FF2B5EF4-FFF2-40B4-BE49-F238E27FC236}">
                <a16:creationId xmlns:a16="http://schemas.microsoft.com/office/drawing/2014/main" id="{A25BB468-15D9-FFBE-D44A-462A19F07A3A}"/>
              </a:ext>
            </a:extLst>
          </p:cNvPr>
          <p:cNvSpPr txBox="1">
            <a:spLocks/>
          </p:cNvSpPr>
          <p:nvPr/>
        </p:nvSpPr>
        <p:spPr>
          <a:xfrm>
            <a:off x="2510443" y="8447078"/>
            <a:ext cx="18371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FF028D21-7D9B-52C1-29C8-CC2117599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958016"/>
                  </p:ext>
                </p:extLst>
              </p:nvPr>
            </p:nvGraphicFramePr>
            <p:xfrm>
              <a:off x="4684222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64217460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3" name="Table 283">
                <a:extLst>
                  <a:ext uri="{FF2B5EF4-FFF2-40B4-BE49-F238E27FC236}">
                    <a16:creationId xmlns:a16="http://schemas.microsoft.com/office/drawing/2014/main" id="{FF028D21-7D9B-52C1-29C8-CC21175994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2958016"/>
                  </p:ext>
                </p:extLst>
              </p:nvPr>
            </p:nvGraphicFramePr>
            <p:xfrm>
              <a:off x="4684222" y="7843298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64217460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0"/>
                          <a:stretch>
                            <a:fillRect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197297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0"/>
                          <a:stretch>
                            <a:fillRect l="-305556" t="-104545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6" name="TextBox 285">
            <a:extLst>
              <a:ext uri="{FF2B5EF4-FFF2-40B4-BE49-F238E27FC236}">
                <a16:creationId xmlns:a16="http://schemas.microsoft.com/office/drawing/2014/main" id="{52E643EF-54B3-E119-53E9-17F4212AB1FC}"/>
              </a:ext>
            </a:extLst>
          </p:cNvPr>
          <p:cNvSpPr txBox="1">
            <a:spLocks/>
          </p:cNvSpPr>
          <p:nvPr/>
        </p:nvSpPr>
        <p:spPr>
          <a:xfrm>
            <a:off x="4684221" y="8447078"/>
            <a:ext cx="18371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9" name="Table 283">
                <a:extLst>
                  <a:ext uri="{FF2B5EF4-FFF2-40B4-BE49-F238E27FC236}">
                    <a16:creationId xmlns:a16="http://schemas.microsoft.com/office/drawing/2014/main" id="{8214CD02-89B9-4039-8F8F-141420C17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975400"/>
                  </p:ext>
                </p:extLst>
              </p:nvPr>
            </p:nvGraphicFramePr>
            <p:xfrm>
              <a:off x="336666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80144433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9" name="Table 283">
                <a:extLst>
                  <a:ext uri="{FF2B5EF4-FFF2-40B4-BE49-F238E27FC236}">
                    <a16:creationId xmlns:a16="http://schemas.microsoft.com/office/drawing/2014/main" id="{8214CD02-89B9-4039-8F8F-141420C17F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8975400"/>
                  </p:ext>
                </p:extLst>
              </p:nvPr>
            </p:nvGraphicFramePr>
            <p:xfrm>
              <a:off x="336666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80144433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1"/>
                          <a:stretch>
                            <a:fillRect r="-294595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l="-197297" t="-104545" r="-97297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1"/>
                          <a:stretch>
                            <a:fillRect l="-305556" t="-104545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0" name="TextBox 289">
            <a:extLst>
              <a:ext uri="{FF2B5EF4-FFF2-40B4-BE49-F238E27FC236}">
                <a16:creationId xmlns:a16="http://schemas.microsoft.com/office/drawing/2014/main" id="{96B115CF-F8B5-3F69-9F89-43CA37633D45}"/>
              </a:ext>
            </a:extLst>
          </p:cNvPr>
          <p:cNvSpPr txBox="1">
            <a:spLocks/>
          </p:cNvSpPr>
          <p:nvPr/>
        </p:nvSpPr>
        <p:spPr>
          <a:xfrm>
            <a:off x="336666" y="9513139"/>
            <a:ext cx="1837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1" name="Table 283">
                <a:extLst>
                  <a:ext uri="{FF2B5EF4-FFF2-40B4-BE49-F238E27FC236}">
                    <a16:creationId xmlns:a16="http://schemas.microsoft.com/office/drawing/2014/main" id="{AEDA33AB-E920-EE9B-A07F-03D06D4CA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217759"/>
                  </p:ext>
                </p:extLst>
              </p:nvPr>
            </p:nvGraphicFramePr>
            <p:xfrm>
              <a:off x="2510444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22334599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1" name="Table 283">
                <a:extLst>
                  <a:ext uri="{FF2B5EF4-FFF2-40B4-BE49-F238E27FC236}">
                    <a16:creationId xmlns:a16="http://schemas.microsoft.com/office/drawing/2014/main" id="{AEDA33AB-E920-EE9B-A07F-03D06D4CA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217759"/>
                  </p:ext>
                </p:extLst>
              </p:nvPr>
            </p:nvGraphicFramePr>
            <p:xfrm>
              <a:off x="2510444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2223345996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2"/>
                          <a:stretch>
                            <a:fillRect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197297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2"/>
                          <a:stretch>
                            <a:fillRect l="-305556" t="-104545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2" name="TextBox 291">
            <a:extLst>
              <a:ext uri="{FF2B5EF4-FFF2-40B4-BE49-F238E27FC236}">
                <a16:creationId xmlns:a16="http://schemas.microsoft.com/office/drawing/2014/main" id="{0A8B0BCC-075C-0BA6-09C6-7235AC07AB5D}"/>
              </a:ext>
            </a:extLst>
          </p:cNvPr>
          <p:cNvSpPr txBox="1">
            <a:spLocks/>
          </p:cNvSpPr>
          <p:nvPr/>
        </p:nvSpPr>
        <p:spPr>
          <a:xfrm>
            <a:off x="2510443" y="9513139"/>
            <a:ext cx="183711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3" name="Table 283">
                <a:extLst>
                  <a:ext uri="{FF2B5EF4-FFF2-40B4-BE49-F238E27FC236}">
                    <a16:creationId xmlns:a16="http://schemas.microsoft.com/office/drawing/2014/main" id="{7A1C047C-3D21-148F-53D3-2D444466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585877"/>
                  </p:ext>
                </p:extLst>
              </p:nvPr>
            </p:nvGraphicFramePr>
            <p:xfrm>
              <a:off x="4684222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986427432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800" b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oMath>
                          </a14:m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3" name="Table 283">
                <a:extLst>
                  <a:ext uri="{FF2B5EF4-FFF2-40B4-BE49-F238E27FC236}">
                    <a16:creationId xmlns:a16="http://schemas.microsoft.com/office/drawing/2014/main" id="{7A1C047C-3D21-148F-53D3-2D4444663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8585877"/>
                  </p:ext>
                </p:extLst>
              </p:nvPr>
            </p:nvGraphicFramePr>
            <p:xfrm>
              <a:off x="4684222" y="8909359"/>
              <a:ext cx="1837112" cy="55346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9278">
                      <a:extLst>
                        <a:ext uri="{9D8B030D-6E8A-4147-A177-3AD203B41FA5}">
                          <a16:colId xmlns:a16="http://schemas.microsoft.com/office/drawing/2014/main" val="1729182251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879087684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412670697"/>
                        </a:ext>
                      </a:extLst>
                    </a:gridCol>
                    <a:gridCol w="459278">
                      <a:extLst>
                        <a:ext uri="{9D8B030D-6E8A-4147-A177-3AD203B41FA5}">
                          <a16:colId xmlns:a16="http://schemas.microsoft.com/office/drawing/2014/main" val="3986427432"/>
                        </a:ext>
                      </a:extLst>
                    </a:gridCol>
                  </a:tblGrid>
                  <a:tr h="276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3"/>
                          <a:stretch>
                            <a:fillRect r="-297297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588567666"/>
                      </a:ext>
                    </a:extLst>
                  </a:tr>
                  <a:tr h="276734">
                    <a:tc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200</a:t>
                          </a:r>
                        </a:p>
                      </a:txBody>
                      <a:tcPr marL="0" marR="0" marT="0" marB="0" anchor="ctr"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197297" t="-104545" r="-100000" b="-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3"/>
                          <a:stretch>
                            <a:fillRect l="-305556" t="-104545" r="-2778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796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4" name="TextBox 293">
            <a:extLst>
              <a:ext uri="{FF2B5EF4-FFF2-40B4-BE49-F238E27FC236}">
                <a16:creationId xmlns:a16="http://schemas.microsoft.com/office/drawing/2014/main" id="{FB29869F-F7A6-9252-619E-0CD16783831E}"/>
              </a:ext>
            </a:extLst>
          </p:cNvPr>
          <p:cNvSpPr txBox="1">
            <a:spLocks/>
          </p:cNvSpPr>
          <p:nvPr/>
        </p:nvSpPr>
        <p:spPr>
          <a:xfrm>
            <a:off x="4684218" y="9513139"/>
            <a:ext cx="183710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0229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ejaVu Sans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38891</TotalTime>
  <Words>7945</Words>
  <Application>Microsoft Macintosh PowerPoint</Application>
  <PresentationFormat>A4 Paper (210x297 mm)</PresentationFormat>
  <Paragraphs>3574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DejaVu Sans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8</cp:revision>
  <dcterms:created xsi:type="dcterms:W3CDTF">2022-02-18T01:25:33Z</dcterms:created>
  <dcterms:modified xsi:type="dcterms:W3CDTF">2022-10-29T18:50:16Z</dcterms:modified>
</cp:coreProperties>
</file>