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75" r:id="rId2"/>
    <p:sldId id="276" r:id="rId3"/>
    <p:sldId id="277" r:id="rId4"/>
    <p:sldId id="281" r:id="rId5"/>
    <p:sldId id="283" r:id="rId6"/>
    <p:sldId id="282" r:id="rId7"/>
    <p:sldId id="284" r:id="rId8"/>
    <p:sldId id="286" r:id="rId9"/>
    <p:sldId id="285" r:id="rId10"/>
    <p:sldId id="287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68"/>
    <p:restoredTop sz="96302"/>
  </p:normalViewPr>
  <p:slideViewPr>
    <p:cSldViewPr snapToGrid="0" snapToObjects="1">
      <p:cViewPr varScale="1">
        <p:scale>
          <a:sx n="110" d="100"/>
          <a:sy n="110" d="100"/>
        </p:scale>
        <p:origin x="4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5069-449D-6345-96A9-6C5B0E20DAE3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68BB-1C32-2645-9412-FC731B702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9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00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80832B-50D2-C3EA-FC35-405D176BC8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06430618"/>
              </p:ext>
            </p:extLst>
          </p:nvPr>
        </p:nvGraphicFramePr>
        <p:xfrm>
          <a:off x="0" y="5411"/>
          <a:ext cx="6858000" cy="48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  <a:endParaRPr kumimoji="0" lang="en-GB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 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9332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212E87-CAB5-1AD2-40F4-02121BA05E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519222"/>
              </p:ext>
            </p:extLst>
          </p:nvPr>
        </p:nvGraphicFramePr>
        <p:xfrm>
          <a:off x="0" y="5056382"/>
          <a:ext cx="6858000" cy="48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  <a:endParaRPr kumimoji="0" lang="en-GB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 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93327"/>
                  </a:ext>
                </a:extLst>
              </a:tr>
            </a:tbl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66D8D1-8893-2230-1E69-D16D3BC8C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96251"/>
            <a:ext cx="457200" cy="2987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36000" bIns="0" anchor="ctr" anchorCtr="0"/>
          <a:lstStyle>
            <a:lvl1pPr marL="0" indent="0" algn="ctr">
              <a:buNone/>
              <a:defRPr sz="2000" b="1" u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DA6F3A-7C17-3359-C16E-66496FC37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5168994"/>
            <a:ext cx="457200" cy="2987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36000" bIns="0" anchor="ctr" anchorCtr="0"/>
          <a:lstStyle>
            <a:lvl1pPr marL="0" indent="0" algn="ctr">
              <a:buNone/>
              <a:defRPr sz="2000" b="1" u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F9EB982-D266-1206-4762-0217532167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5300" y="96838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4D507A0-C9B6-1303-4806-ADE7BE380B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0" y="96838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4121222-049A-046E-0766-3E6782590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253107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000AD51-788F-E5BE-8C7E-C4F0EDFAB3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0" y="253107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4D7F3AA-25C6-DC6B-5F39-AFD532D00F8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5300" y="516899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EBE1C6B-3865-6AA6-5BF8-AADDABDC8DB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0" y="516899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6E77D4BF-C0E0-77D3-4E96-C14E4A5DF6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5300" y="7603230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5713D31D-9A56-407D-5DA6-65B3D0937BD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0" y="7603230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8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d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74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2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8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68" r:id="rId3"/>
    <p:sldLayoutId id="2147483670" r:id="rId4"/>
    <p:sldLayoutId id="2147483671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microsoft.com/office/2007/relationships/hdphoto" Target="../media/hdphoto8.wdp"/><Relationship Id="rId2" Type="http://schemas.openxmlformats.org/officeDocument/2006/relationships/image" Target="../media/image26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microsoft.com/office/2007/relationships/hdphoto" Target="../media/hdphoto1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microsoft.com/office/2007/relationships/hdphoto" Target="../media/hdphoto10.wdp"/><Relationship Id="rId15" Type="http://schemas.microsoft.com/office/2007/relationships/hdphoto" Target="../media/hdphoto16.wdp"/><Relationship Id="rId10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microsoft.com/office/2007/relationships/hdphoto" Target="../media/hdphoto12.wdp"/><Relationship Id="rId14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14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microsoft.com/office/2007/relationships/hdphoto" Target="../media/hdphoto2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16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image" Target="../media/image15.png"/><Relationship Id="rId16" Type="http://schemas.openxmlformats.org/officeDocument/2006/relationships/image" Target="../media/image18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17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3.wdp"/><Relationship Id="rId10" Type="http://schemas.openxmlformats.org/officeDocument/2006/relationships/image" Target="../media/image102.png"/><Relationship Id="rId4" Type="http://schemas.openxmlformats.org/officeDocument/2006/relationships/image" Target="../media/image20.png"/><Relationship Id="rId9" Type="http://schemas.microsoft.com/office/2007/relationships/hdphoto" Target="../media/hdphoto2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1">
                <a:extLst>
                  <a:ext uri="{FF2B5EF4-FFF2-40B4-BE49-F238E27FC236}">
                    <a16:creationId xmlns:a16="http://schemas.microsoft.com/office/drawing/2014/main" id="{F40C3659-E9BC-BF8D-EE3C-7ED18B73E7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361788"/>
                  </p:ext>
                </p:extLst>
              </p:nvPr>
            </p:nvGraphicFramePr>
            <p:xfrm>
              <a:off x="0" y="261060"/>
              <a:ext cx="6854283" cy="96484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4761">
                      <a:extLst>
                        <a:ext uri="{9D8B030D-6E8A-4147-A177-3AD203B41FA5}">
                          <a16:colId xmlns:a16="http://schemas.microsoft.com/office/drawing/2014/main" val="1654850053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3140883213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1062122397"/>
                        </a:ext>
                      </a:extLst>
                    </a:gridCol>
                  </a:tblGrid>
                  <a:tr h="783885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1709212"/>
                      </a:ext>
                    </a:extLst>
                  </a:tr>
                  <a:tr h="259540">
                    <a:tc gridSpan="3"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Create your own balance problems with</a:t>
                          </a:r>
                          <a:r>
                            <a:rPr lang="en-GB" sz="1100" b="0" baseline="0" dirty="0"/>
                            <a:t> an answer of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11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r>
                                    <m:rPr>
                                      <m:nor/>
                                    </m:rPr>
                                    <a:rPr lang="en-GB" sz="1100" b="0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□</m:t>
                                  </m:r>
                                </m:e>
                              </m:box>
                              <m:r>
                                <a:rPr lang="en-GB" sz="1100" b="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1100" b="0" dirty="0"/>
                            <a:t>.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274011"/>
                      </a:ext>
                    </a:extLst>
                  </a:tr>
                  <a:tr h="1550028"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Easy:</a:t>
                          </a:r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r>
                            <a:rPr lang="en-GB" sz="1100" b="0" dirty="0"/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1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□</m:t>
                              </m:r>
                            </m:oMath>
                          </a14:m>
                          <a:r>
                            <a:rPr lang="en-GB" sz="1100" b="0" dirty="0"/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en-GB" sz="1350" b="1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△</m:t>
                              </m:r>
                              <m:r>
                                <a:rPr lang="en-GB" sz="135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=</m:t>
                              </m:r>
                            </m:oMath>
                          </a14:m>
                          <a:r>
                            <a:rPr lang="en-GB" sz="1100" b="0" dirty="0"/>
                            <a:t> ____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Medium:</a:t>
                          </a:r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r>
                            <a:rPr lang="en-GB" sz="1100" b="0" dirty="0"/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1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□</m:t>
                              </m:r>
                            </m:oMath>
                          </a14:m>
                          <a:r>
                            <a:rPr lang="en-GB" sz="1100" b="0" dirty="0"/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en-GB" sz="1350" b="1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△</m:t>
                              </m:r>
                              <m:r>
                                <a:rPr lang="en-GB" sz="135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=</m:t>
                              </m:r>
                            </m:oMath>
                          </a14:m>
                          <a:r>
                            <a:rPr lang="en-GB" sz="1100" b="0" dirty="0"/>
                            <a:t> ____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Hard:</a:t>
                          </a:r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endParaRPr lang="en-GB" sz="1100" b="0" dirty="0"/>
                        </a:p>
                        <a:p>
                          <a:r>
                            <a:rPr lang="en-GB" sz="1100" b="0" dirty="0"/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1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□</m:t>
                              </m:r>
                            </m:oMath>
                          </a14:m>
                          <a:r>
                            <a:rPr lang="en-GB" sz="1100" b="0" dirty="0"/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en-GB" sz="1350" b="1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△</m:t>
                              </m:r>
                              <m:r>
                                <a:rPr lang="en-GB" sz="135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=</m:t>
                              </m:r>
                            </m:oMath>
                          </a14:m>
                          <a:r>
                            <a:rPr lang="en-GB" sz="1100" b="0" dirty="0"/>
                            <a:t> ____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738469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1">
                <a:extLst>
                  <a:ext uri="{FF2B5EF4-FFF2-40B4-BE49-F238E27FC236}">
                    <a16:creationId xmlns:a16="http://schemas.microsoft.com/office/drawing/2014/main" id="{F40C3659-E9BC-BF8D-EE3C-7ED18B73E7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361788"/>
                  </p:ext>
                </p:extLst>
              </p:nvPr>
            </p:nvGraphicFramePr>
            <p:xfrm>
              <a:off x="0" y="261060"/>
              <a:ext cx="6854283" cy="96484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4761">
                      <a:extLst>
                        <a:ext uri="{9D8B030D-6E8A-4147-A177-3AD203B41FA5}">
                          <a16:colId xmlns:a16="http://schemas.microsoft.com/office/drawing/2014/main" val="1654850053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3140883213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1062122397"/>
                        </a:ext>
                      </a:extLst>
                    </a:gridCol>
                  </a:tblGrid>
                  <a:tr h="783885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1709212"/>
                      </a:ext>
                    </a:extLst>
                  </a:tr>
                  <a:tr h="25954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5" t="-2947619" r="-185" b="-58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274011"/>
                      </a:ext>
                    </a:extLst>
                  </a:tr>
                  <a:tr h="1550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56" t="-524590" r="-200556" b="-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556" t="-524590" r="-100556" b="-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556" t="-524590" r="-556" b="-8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84693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37">
            <a:extLst>
              <a:ext uri="{FF2B5EF4-FFF2-40B4-BE49-F238E27FC236}">
                <a16:creationId xmlns:a16="http://schemas.microsoft.com/office/drawing/2014/main" id="{320B8076-A1D5-AFAB-4306-87082D506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65316"/>
              </p:ext>
            </p:extLst>
          </p:nvPr>
        </p:nvGraphicFramePr>
        <p:xfrm>
          <a:off x="1858" y="0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1: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Balancing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4E322680-7D13-F039-B6F5-1D3A29BF0AFB}"/>
              </a:ext>
            </a:extLst>
          </p:cNvPr>
          <p:cNvGrpSpPr/>
          <p:nvPr/>
        </p:nvGrpSpPr>
        <p:grpSpPr>
          <a:xfrm>
            <a:off x="23150" y="335668"/>
            <a:ext cx="1692000" cy="7565948"/>
            <a:chOff x="39026" y="335668"/>
            <a:chExt cx="1692000" cy="7565948"/>
          </a:xfrm>
        </p:grpSpPr>
        <p:pic>
          <p:nvPicPr>
            <p:cNvPr id="14" name="Picture 13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BFF200A9-1D34-8FFE-6017-5F55966F5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CFD"/>
                </a:clrFrom>
                <a:clrTo>
                  <a:srgbClr val="FCFC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026" y="335668"/>
              <a:ext cx="1692000" cy="4338703"/>
            </a:xfrm>
            <a:prstGeom prst="rect">
              <a:avLst/>
            </a:prstGeom>
          </p:spPr>
        </p:pic>
        <p:pic>
          <p:nvPicPr>
            <p:cNvPr id="16" name="Picture 15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3D08BEDC-2532-4159-87A0-BBFDD8F8C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026" y="4674369"/>
              <a:ext cx="1692000" cy="322724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77B942-6405-6FA1-A4D5-47EA8F60BA53}"/>
              </a:ext>
            </a:extLst>
          </p:cNvPr>
          <p:cNvGrpSpPr/>
          <p:nvPr/>
        </p:nvGrpSpPr>
        <p:grpSpPr>
          <a:xfrm>
            <a:off x="2307800" y="332718"/>
            <a:ext cx="1692000" cy="7619910"/>
            <a:chOff x="2251139" y="332718"/>
            <a:chExt cx="1692000" cy="7619910"/>
          </a:xfrm>
        </p:grpSpPr>
        <p:pic>
          <p:nvPicPr>
            <p:cNvPr id="18" name="Picture 17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8A3A8C67-1B27-53BB-8492-156B1764A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1139" y="332718"/>
              <a:ext cx="1692000" cy="4290604"/>
            </a:xfrm>
            <a:prstGeom prst="rect">
              <a:avLst/>
            </a:prstGeom>
          </p:spPr>
        </p:pic>
        <p:pic>
          <p:nvPicPr>
            <p:cNvPr id="20" name="Picture 19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A1D59D01-23CC-A01D-E6D9-628D7B4E5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1139" y="4623359"/>
              <a:ext cx="1692000" cy="332926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2AFDBD-C167-70C5-CEF2-E70B9B57AFDF}"/>
              </a:ext>
            </a:extLst>
          </p:cNvPr>
          <p:cNvGrpSpPr/>
          <p:nvPr/>
        </p:nvGrpSpPr>
        <p:grpSpPr>
          <a:xfrm>
            <a:off x="4604025" y="332714"/>
            <a:ext cx="1692000" cy="7316408"/>
            <a:chOff x="4701142" y="332714"/>
            <a:chExt cx="1692000" cy="7316408"/>
          </a:xfrm>
        </p:grpSpPr>
        <p:pic>
          <p:nvPicPr>
            <p:cNvPr id="22" name="Picture 21" descr="Diagram, schematic&#10;&#10;Description automatically generated">
              <a:extLst>
                <a:ext uri="{FF2B5EF4-FFF2-40B4-BE49-F238E27FC236}">
                  <a16:creationId xmlns:a16="http://schemas.microsoft.com/office/drawing/2014/main" id="{18EC56E9-B802-E58A-94B1-5C3F48A7B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01142" y="332714"/>
              <a:ext cx="1692000" cy="4381152"/>
            </a:xfrm>
            <a:prstGeom prst="rect">
              <a:avLst/>
            </a:prstGeom>
          </p:spPr>
        </p:pic>
        <p:pic>
          <p:nvPicPr>
            <p:cNvPr id="24" name="Picture 23" descr="Chart, diagram, box and whisker chart&#10;&#10;Description automatically generated">
              <a:extLst>
                <a:ext uri="{FF2B5EF4-FFF2-40B4-BE49-F238E27FC236}">
                  <a16:creationId xmlns:a16="http://schemas.microsoft.com/office/drawing/2014/main" id="{5C8E8AAB-C11A-5C10-1769-9A1FDD7AC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26019"/>
            <a:stretch/>
          </p:blipFill>
          <p:spPr>
            <a:xfrm>
              <a:off x="4701142" y="4713866"/>
              <a:ext cx="1692000" cy="2935256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68FA24E1-D1F7-FAD5-E610-825257826B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255" y="8647575"/>
            <a:ext cx="1576004" cy="1632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D3B030-8D96-7CEF-4A1C-652CF30DB8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139" y="8647574"/>
            <a:ext cx="1576004" cy="1632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F94CEA-5963-1AED-2356-D33113AC6C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9023" y="8647573"/>
            <a:ext cx="1576004" cy="1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1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37">
            <a:extLst>
              <a:ext uri="{FF2B5EF4-FFF2-40B4-BE49-F238E27FC236}">
                <a16:creationId xmlns:a16="http://schemas.microsoft.com/office/drawing/2014/main" id="{81E8B9D5-A2C8-E81A-A786-AB86F0825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954343"/>
              </p:ext>
            </p:extLst>
          </p:nvPr>
        </p:nvGraphicFramePr>
        <p:xfrm>
          <a:off x="1858" y="0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13: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Solving Equations with Brackets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5">
                <a:extLst>
                  <a:ext uri="{FF2B5EF4-FFF2-40B4-BE49-F238E27FC236}">
                    <a16:creationId xmlns:a16="http://schemas.microsoft.com/office/drawing/2014/main" id="{C37DEC09-8EBA-B21E-9B4F-70B890DFB6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157360"/>
                  </p:ext>
                </p:extLst>
              </p:nvPr>
            </p:nvGraphicFramePr>
            <p:xfrm>
              <a:off x="0" y="261060"/>
              <a:ext cx="6854283" cy="64296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4761">
                      <a:extLst>
                        <a:ext uri="{9D8B030D-6E8A-4147-A177-3AD203B41FA5}">
                          <a16:colId xmlns:a16="http://schemas.microsoft.com/office/drawing/2014/main" val="4290001885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1656561812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3498698900"/>
                        </a:ext>
                      </a:extLst>
                    </a:gridCol>
                  </a:tblGrid>
                  <a:tr h="32148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=16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=16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=16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3733070"/>
                      </a:ext>
                    </a:extLst>
                  </a:tr>
                  <a:tr h="321483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=5(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=5(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=5(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145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5">
                <a:extLst>
                  <a:ext uri="{FF2B5EF4-FFF2-40B4-BE49-F238E27FC236}">
                    <a16:creationId xmlns:a16="http://schemas.microsoft.com/office/drawing/2014/main" id="{C37DEC09-8EBA-B21E-9B4F-70B890DFB6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157360"/>
                  </p:ext>
                </p:extLst>
              </p:nvPr>
            </p:nvGraphicFramePr>
            <p:xfrm>
              <a:off x="0" y="261060"/>
              <a:ext cx="6854283" cy="64296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4761">
                      <a:extLst>
                        <a:ext uri="{9D8B030D-6E8A-4147-A177-3AD203B41FA5}">
                          <a16:colId xmlns:a16="http://schemas.microsoft.com/office/drawing/2014/main" val="4290001885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1656561812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3498698900"/>
                        </a:ext>
                      </a:extLst>
                    </a:gridCol>
                  </a:tblGrid>
                  <a:tr h="3214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6" t="-394" r="-200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56" t="-394" r="-100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56" t="-394" r="-55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3733070"/>
                      </a:ext>
                    </a:extLst>
                  </a:tr>
                  <a:tr h="3214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6" t="-100791" r="-200556" b="-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56" t="-100791" r="-100556" b="-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56" t="-100791" r="-556" b="-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014595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Table 137">
            <a:extLst>
              <a:ext uri="{FF2B5EF4-FFF2-40B4-BE49-F238E27FC236}">
                <a16:creationId xmlns:a16="http://schemas.microsoft.com/office/drawing/2014/main" id="{AE0AA9E8-5CE8-4CBD-FF80-66E1A4B7F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278946"/>
              </p:ext>
            </p:extLst>
          </p:nvPr>
        </p:nvGraphicFramePr>
        <p:xfrm>
          <a:off x="0" y="6849989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14: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Match the equations to their solutions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9D93A705-B37E-62C8-41F2-870F217376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047431"/>
                  </p:ext>
                </p:extLst>
              </p:nvPr>
            </p:nvGraphicFramePr>
            <p:xfrm>
              <a:off x="0" y="7111048"/>
              <a:ext cx="6858003" cy="27949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9448">
                      <a:extLst>
                        <a:ext uri="{9D8B030D-6E8A-4147-A177-3AD203B41FA5}">
                          <a16:colId xmlns:a16="http://schemas.microsoft.com/office/drawing/2014/main" val="3481533824"/>
                        </a:ext>
                      </a:extLst>
                    </a:gridCol>
                    <a:gridCol w="1986148">
                      <a:extLst>
                        <a:ext uri="{9D8B030D-6E8A-4147-A177-3AD203B41FA5}">
                          <a16:colId xmlns:a16="http://schemas.microsoft.com/office/drawing/2014/main" val="847026046"/>
                        </a:ext>
                      </a:extLst>
                    </a:gridCol>
                    <a:gridCol w="209448">
                      <a:extLst>
                        <a:ext uri="{9D8B030D-6E8A-4147-A177-3AD203B41FA5}">
                          <a16:colId xmlns:a16="http://schemas.microsoft.com/office/drawing/2014/main" val="2008795182"/>
                        </a:ext>
                      </a:extLst>
                    </a:gridCol>
                    <a:gridCol w="1986148">
                      <a:extLst>
                        <a:ext uri="{9D8B030D-6E8A-4147-A177-3AD203B41FA5}">
                          <a16:colId xmlns:a16="http://schemas.microsoft.com/office/drawing/2014/main" val="2471575237"/>
                        </a:ext>
                      </a:extLst>
                    </a:gridCol>
                    <a:gridCol w="216671">
                      <a:extLst>
                        <a:ext uri="{9D8B030D-6E8A-4147-A177-3AD203B41FA5}">
                          <a16:colId xmlns:a16="http://schemas.microsoft.com/office/drawing/2014/main" val="735868807"/>
                        </a:ext>
                      </a:extLst>
                    </a:gridCol>
                    <a:gridCol w="361118">
                      <a:extLst>
                        <a:ext uri="{9D8B030D-6E8A-4147-A177-3AD203B41FA5}">
                          <a16:colId xmlns:a16="http://schemas.microsoft.com/office/drawing/2014/main" val="3387950556"/>
                        </a:ext>
                      </a:extLst>
                    </a:gridCol>
                    <a:gridCol w="763952">
                      <a:extLst>
                        <a:ext uri="{9D8B030D-6E8A-4147-A177-3AD203B41FA5}">
                          <a16:colId xmlns:a16="http://schemas.microsoft.com/office/drawing/2014/main" val="4247136373"/>
                        </a:ext>
                      </a:extLst>
                    </a:gridCol>
                    <a:gridCol w="361118">
                      <a:extLst>
                        <a:ext uri="{9D8B030D-6E8A-4147-A177-3AD203B41FA5}">
                          <a16:colId xmlns:a16="http://schemas.microsoft.com/office/drawing/2014/main" val="1556429478"/>
                        </a:ext>
                      </a:extLst>
                    </a:gridCol>
                    <a:gridCol w="763952">
                      <a:extLst>
                        <a:ext uri="{9D8B030D-6E8A-4147-A177-3AD203B41FA5}">
                          <a16:colId xmlns:a16="http://schemas.microsoft.com/office/drawing/2014/main" val="3449032436"/>
                        </a:ext>
                      </a:extLst>
                    </a:gridCol>
                  </a:tblGrid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a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=2(3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err="1"/>
                            <a:t>i</a:t>
                          </a:r>
                          <a:endParaRPr lang="en-GB" sz="1200" b="1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=4(3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82666438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b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=4(2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j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=6.5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03280845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c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=3(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k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962333883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d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=3(3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l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−1=2(4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990442113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e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=4(4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+7)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m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−4=6(3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=8.5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5771800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f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=2(2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n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=2(2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99839080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g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=3(3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o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=7(2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213011565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h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=2(5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+7)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p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=3(9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=5.5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=11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483773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9D93A705-B37E-62C8-41F2-870F217376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047431"/>
                  </p:ext>
                </p:extLst>
              </p:nvPr>
            </p:nvGraphicFramePr>
            <p:xfrm>
              <a:off x="0" y="7111048"/>
              <a:ext cx="6858003" cy="27949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9448">
                      <a:extLst>
                        <a:ext uri="{9D8B030D-6E8A-4147-A177-3AD203B41FA5}">
                          <a16:colId xmlns:a16="http://schemas.microsoft.com/office/drawing/2014/main" val="3481533824"/>
                        </a:ext>
                      </a:extLst>
                    </a:gridCol>
                    <a:gridCol w="1986148">
                      <a:extLst>
                        <a:ext uri="{9D8B030D-6E8A-4147-A177-3AD203B41FA5}">
                          <a16:colId xmlns:a16="http://schemas.microsoft.com/office/drawing/2014/main" val="847026046"/>
                        </a:ext>
                      </a:extLst>
                    </a:gridCol>
                    <a:gridCol w="209448">
                      <a:extLst>
                        <a:ext uri="{9D8B030D-6E8A-4147-A177-3AD203B41FA5}">
                          <a16:colId xmlns:a16="http://schemas.microsoft.com/office/drawing/2014/main" val="2008795182"/>
                        </a:ext>
                      </a:extLst>
                    </a:gridCol>
                    <a:gridCol w="1986148">
                      <a:extLst>
                        <a:ext uri="{9D8B030D-6E8A-4147-A177-3AD203B41FA5}">
                          <a16:colId xmlns:a16="http://schemas.microsoft.com/office/drawing/2014/main" val="2471575237"/>
                        </a:ext>
                      </a:extLst>
                    </a:gridCol>
                    <a:gridCol w="216671">
                      <a:extLst>
                        <a:ext uri="{9D8B030D-6E8A-4147-A177-3AD203B41FA5}">
                          <a16:colId xmlns:a16="http://schemas.microsoft.com/office/drawing/2014/main" val="735868807"/>
                        </a:ext>
                      </a:extLst>
                    </a:gridCol>
                    <a:gridCol w="361118">
                      <a:extLst>
                        <a:ext uri="{9D8B030D-6E8A-4147-A177-3AD203B41FA5}">
                          <a16:colId xmlns:a16="http://schemas.microsoft.com/office/drawing/2014/main" val="3387950556"/>
                        </a:ext>
                      </a:extLst>
                    </a:gridCol>
                    <a:gridCol w="763952">
                      <a:extLst>
                        <a:ext uri="{9D8B030D-6E8A-4147-A177-3AD203B41FA5}">
                          <a16:colId xmlns:a16="http://schemas.microsoft.com/office/drawing/2014/main" val="4247136373"/>
                        </a:ext>
                      </a:extLst>
                    </a:gridCol>
                    <a:gridCol w="361118">
                      <a:extLst>
                        <a:ext uri="{9D8B030D-6E8A-4147-A177-3AD203B41FA5}">
                          <a16:colId xmlns:a16="http://schemas.microsoft.com/office/drawing/2014/main" val="1556429478"/>
                        </a:ext>
                      </a:extLst>
                    </a:gridCol>
                    <a:gridCol w="763952">
                      <a:extLst>
                        <a:ext uri="{9D8B030D-6E8A-4147-A177-3AD203B41FA5}">
                          <a16:colId xmlns:a16="http://schemas.microsoft.com/office/drawing/2014/main" val="3449032436"/>
                        </a:ext>
                      </a:extLst>
                    </a:gridCol>
                  </a:tblGrid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a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1538" r="-236538" b="-6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 err="1"/>
                            <a:t>i</a:t>
                          </a:r>
                          <a:endParaRPr lang="en-GB" sz="1200" b="1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2436" r="-125641" b="-6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655000" r="-150000" b="-6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803333" r="-1667" b="-6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666438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b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1538" t="-103704" r="-236538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j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2436" t="-103704" r="-125641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655000" t="-103704" r="-150000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803333" t="-103704" r="-1667" b="-6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280845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c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1538" t="-196429" r="-236538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k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2436" t="-196429" r="-12564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655000" t="-196429" r="-15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803333" t="-196429" r="-1667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333883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d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1538" t="-296429" r="-23653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l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2436" t="-296429" r="-12564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655000" t="-296429" r="-15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803333" t="-296429" r="-166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0442113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e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1538" t="-411111" r="-236538" b="-3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m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2436" t="-411111" r="-125641" b="-3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655000" t="-411111" r="-150000" b="-3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803333" t="-411111" r="-1667" b="-3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5771800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f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1538" t="-492857" r="-236538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n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2436" t="-492857" r="-125641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655000" t="-492857" r="-150000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803333" t="-492857" r="-1667" b="-2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839080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g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1538" t="-614815" r="-236538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o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2436" t="-614815" r="-125641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655000" t="-614815" r="-15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803333" t="-614815" r="-1667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3011565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h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1538" t="-689286" r="-236538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p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2436" t="-689286" r="-125641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T w="12700" cmpd="sng">
                          <a:noFill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655000" t="-689286" r="-150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803333" t="-689286" r="-1667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83773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EFF43C4-8496-5C8A-2141-380FD35883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5816505"/>
                  </p:ext>
                </p:extLst>
              </p:nvPr>
            </p:nvGraphicFramePr>
            <p:xfrm>
              <a:off x="7159007" y="6007719"/>
              <a:ext cx="2250140" cy="27949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1118">
                      <a:extLst>
                        <a:ext uri="{9D8B030D-6E8A-4147-A177-3AD203B41FA5}">
                          <a16:colId xmlns:a16="http://schemas.microsoft.com/office/drawing/2014/main" val="3321996624"/>
                        </a:ext>
                      </a:extLst>
                    </a:gridCol>
                    <a:gridCol w="763952">
                      <a:extLst>
                        <a:ext uri="{9D8B030D-6E8A-4147-A177-3AD203B41FA5}">
                          <a16:colId xmlns:a16="http://schemas.microsoft.com/office/drawing/2014/main" val="3463069034"/>
                        </a:ext>
                      </a:extLst>
                    </a:gridCol>
                    <a:gridCol w="361118">
                      <a:extLst>
                        <a:ext uri="{9D8B030D-6E8A-4147-A177-3AD203B41FA5}">
                          <a16:colId xmlns:a16="http://schemas.microsoft.com/office/drawing/2014/main" val="588298104"/>
                        </a:ext>
                      </a:extLst>
                    </a:gridCol>
                    <a:gridCol w="763952">
                      <a:extLst>
                        <a:ext uri="{9D8B030D-6E8A-4147-A177-3AD203B41FA5}">
                          <a16:colId xmlns:a16="http://schemas.microsoft.com/office/drawing/2014/main" val="2926020764"/>
                        </a:ext>
                      </a:extLst>
                    </a:gridCol>
                  </a:tblGrid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a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77603451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c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i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769888004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l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g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=11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48781273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j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=5.5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846836712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b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k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861199151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e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=6.5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=8.5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54167527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d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o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822890681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h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p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1861549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EFF43C4-8496-5C8A-2141-380FD35883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5816505"/>
                  </p:ext>
                </p:extLst>
              </p:nvPr>
            </p:nvGraphicFramePr>
            <p:xfrm>
              <a:off x="7159007" y="6007719"/>
              <a:ext cx="2250140" cy="27949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1118">
                      <a:extLst>
                        <a:ext uri="{9D8B030D-6E8A-4147-A177-3AD203B41FA5}">
                          <a16:colId xmlns:a16="http://schemas.microsoft.com/office/drawing/2014/main" val="3321996624"/>
                        </a:ext>
                      </a:extLst>
                    </a:gridCol>
                    <a:gridCol w="763952">
                      <a:extLst>
                        <a:ext uri="{9D8B030D-6E8A-4147-A177-3AD203B41FA5}">
                          <a16:colId xmlns:a16="http://schemas.microsoft.com/office/drawing/2014/main" val="3463069034"/>
                        </a:ext>
                      </a:extLst>
                    </a:gridCol>
                    <a:gridCol w="361118">
                      <a:extLst>
                        <a:ext uri="{9D8B030D-6E8A-4147-A177-3AD203B41FA5}">
                          <a16:colId xmlns:a16="http://schemas.microsoft.com/office/drawing/2014/main" val="588298104"/>
                        </a:ext>
                      </a:extLst>
                    </a:gridCol>
                    <a:gridCol w="763952">
                      <a:extLst>
                        <a:ext uri="{9D8B030D-6E8A-4147-A177-3AD203B41FA5}">
                          <a16:colId xmlns:a16="http://schemas.microsoft.com/office/drawing/2014/main" val="2926020764"/>
                        </a:ext>
                      </a:extLst>
                    </a:gridCol>
                  </a:tblGrid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a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48333" t="-3571" r="-151667" b="-6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96667" t="-3571" r="-3333" b="-6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7603451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c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48333" t="-107407" r="-151667" b="-6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i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96667" t="-107407" r="-3333" b="-6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888004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l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48333" t="-200000" r="-151667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g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96667" t="-200000" r="-3333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8781273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48333" t="-300000" r="-15166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j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96667" t="-300000" r="-3333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6836712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b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48333" t="-414815" r="-151667" b="-3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k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96667" t="-414815" r="-3333" b="-3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199151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e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48333" t="-496429" r="-151667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96667" t="-496429" r="-3333" b="-2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4167527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d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48333" t="-618519" r="-15166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o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96667" t="-618519" r="-3333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890681"/>
                      </a:ext>
                    </a:extLst>
                  </a:tr>
                  <a:tr h="349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h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48333" t="-692857" r="-15166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p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96667" t="-692857" r="-3333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1549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517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2741C27-F7B4-38C8-AD1E-933CF1F1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89346"/>
              </p:ext>
            </p:extLst>
          </p:nvPr>
        </p:nvGraphicFramePr>
        <p:xfrm>
          <a:off x="0" y="261060"/>
          <a:ext cx="6854282" cy="7537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7141">
                  <a:extLst>
                    <a:ext uri="{9D8B030D-6E8A-4147-A177-3AD203B41FA5}">
                      <a16:colId xmlns:a16="http://schemas.microsoft.com/office/drawing/2014/main" val="1506714032"/>
                    </a:ext>
                  </a:extLst>
                </a:gridCol>
                <a:gridCol w="3427141">
                  <a:extLst>
                    <a:ext uri="{9D8B030D-6E8A-4147-A177-3AD203B41FA5}">
                      <a16:colId xmlns:a16="http://schemas.microsoft.com/office/drawing/2014/main" val="2525095686"/>
                    </a:ext>
                  </a:extLst>
                </a:gridCol>
              </a:tblGrid>
              <a:tr h="75371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94762"/>
                  </a:ext>
                </a:extLst>
              </a:tr>
            </a:tbl>
          </a:graphicData>
        </a:graphic>
      </p:graphicFrame>
      <p:graphicFrame>
        <p:nvGraphicFramePr>
          <p:cNvPr id="2" name="Table 137">
            <a:extLst>
              <a:ext uri="{FF2B5EF4-FFF2-40B4-BE49-F238E27FC236}">
                <a16:creationId xmlns:a16="http://schemas.microsoft.com/office/drawing/2014/main" id="{92EF6777-90CB-48FC-1779-FE759B791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85880"/>
              </p:ext>
            </p:extLst>
          </p:nvPr>
        </p:nvGraphicFramePr>
        <p:xfrm>
          <a:off x="1858" y="0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2: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Find the value of △ in each balance.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E27DE1F2-DEA2-2D01-EE35-6B344C09F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549"/>
          <a:stretch/>
        </p:blipFill>
        <p:spPr>
          <a:xfrm>
            <a:off x="32401" y="351114"/>
            <a:ext cx="2664000" cy="4592773"/>
          </a:xfrm>
          <a:prstGeom prst="rect">
            <a:avLst/>
          </a:prstGeom>
        </p:spPr>
      </p:pic>
      <p:pic>
        <p:nvPicPr>
          <p:cNvPr id="6" name="Picture 5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36AA6845-108D-B4D2-5D08-4FE77A8A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999" y="4943887"/>
            <a:ext cx="2556000" cy="2798085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514CDE2-DE70-562F-F763-428E138E83A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0" y="351114"/>
            <a:ext cx="2664000" cy="4592773"/>
          </a:xfrm>
          <a:prstGeom prst="rect">
            <a:avLst/>
          </a:prstGeom>
        </p:spPr>
      </p:pic>
      <p:pic>
        <p:nvPicPr>
          <p:cNvPr id="10" name="Picture 9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F7834BE5-8D68-3565-0099-4C733519DE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24056"/>
          <a:stretch/>
        </p:blipFill>
        <p:spPr>
          <a:xfrm>
            <a:off x="3429000" y="4943886"/>
            <a:ext cx="2664000" cy="255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98089BA-DDC8-94FE-5516-3E1B0CE256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8915526"/>
                  </p:ext>
                </p:extLst>
              </p:nvPr>
            </p:nvGraphicFramePr>
            <p:xfrm>
              <a:off x="3717" y="7798174"/>
              <a:ext cx="6854283" cy="2095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4761">
                      <a:extLst>
                        <a:ext uri="{9D8B030D-6E8A-4147-A177-3AD203B41FA5}">
                          <a16:colId xmlns:a16="http://schemas.microsoft.com/office/drawing/2014/main" val="4260157776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2079225977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1131439800"/>
                        </a:ext>
                      </a:extLst>
                    </a:gridCol>
                  </a:tblGrid>
                  <a:tr h="259200">
                    <a:tc gridSpan="3"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Create your own problems with</a:t>
                          </a:r>
                          <a:r>
                            <a:rPr lang="en-GB" sz="1100" b="0" baseline="0" dirty="0"/>
                            <a:t> an answer of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11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r>
                                    <m:rPr>
                                      <m:nor/>
                                    </m:rPr>
                                    <a:rPr lang="en-GB" sz="1100" b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△</m:t>
                                  </m:r>
                                </m:e>
                              </m:box>
                              <m:r>
                                <a:rPr lang="en-GB" sz="1100" b="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1100" b="0" dirty="0"/>
                            <a:t>.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004517"/>
                      </a:ext>
                    </a:extLst>
                  </a:tr>
                  <a:tr h="1836000"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Easy: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Medium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Hard: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5110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98089BA-DDC8-94FE-5516-3E1B0CE256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8915526"/>
                  </p:ext>
                </p:extLst>
              </p:nvPr>
            </p:nvGraphicFramePr>
            <p:xfrm>
              <a:off x="3717" y="7798174"/>
              <a:ext cx="6854283" cy="2095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4761">
                      <a:extLst>
                        <a:ext uri="{9D8B030D-6E8A-4147-A177-3AD203B41FA5}">
                          <a16:colId xmlns:a16="http://schemas.microsoft.com/office/drawing/2014/main" val="4260157776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2079225977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1131439800"/>
                        </a:ext>
                      </a:extLst>
                    </a:gridCol>
                  </a:tblGrid>
                  <a:tr h="2592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85" t="-4762" r="-370" b="-6952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004517"/>
                      </a:ext>
                    </a:extLst>
                  </a:tr>
                  <a:tr h="1836000"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Easy: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Medium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Hard: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511086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F2AE98D-8055-BED9-49BF-85A0AA93BE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065" y="8564036"/>
            <a:ext cx="2064132" cy="464099"/>
          </a:xfrm>
          <a:prstGeom prst="rect">
            <a:avLst/>
          </a:prstGeom>
        </p:spPr>
      </p:pic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A3ABDD66-3794-7348-4FE9-0134FACEF8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98" y="9365171"/>
            <a:ext cx="2064132" cy="464099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DE37F784-5179-5925-DA96-F93CF37349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6934" y="8564036"/>
            <a:ext cx="2064132" cy="464099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FFC06C70-5BFB-55AF-0B1F-7D9A3146B6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8467" y="9365171"/>
            <a:ext cx="2064132" cy="464099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BAD994AF-5325-E1AC-BE64-59D6830946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5270" y="9090787"/>
            <a:ext cx="2064132" cy="46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8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9E876D-1904-62E4-70EC-BA8B8EF66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63102"/>
              </p:ext>
            </p:extLst>
          </p:nvPr>
        </p:nvGraphicFramePr>
        <p:xfrm>
          <a:off x="3718" y="4952999"/>
          <a:ext cx="6847282" cy="3276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3641">
                  <a:extLst>
                    <a:ext uri="{9D8B030D-6E8A-4147-A177-3AD203B41FA5}">
                      <a16:colId xmlns:a16="http://schemas.microsoft.com/office/drawing/2014/main" val="1506714032"/>
                    </a:ext>
                  </a:extLst>
                </a:gridCol>
                <a:gridCol w="3423641">
                  <a:extLst>
                    <a:ext uri="{9D8B030D-6E8A-4147-A177-3AD203B41FA5}">
                      <a16:colId xmlns:a16="http://schemas.microsoft.com/office/drawing/2014/main" val="2525095686"/>
                    </a:ext>
                  </a:extLst>
                </a:gridCol>
              </a:tblGrid>
              <a:tr h="32766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9476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6CB1A0-88B7-0009-3BDB-E78E7EB76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965271"/>
              </p:ext>
            </p:extLst>
          </p:nvPr>
        </p:nvGraphicFramePr>
        <p:xfrm>
          <a:off x="3718" y="261060"/>
          <a:ext cx="6850566" cy="2789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026">
                  <a:extLst>
                    <a:ext uri="{9D8B030D-6E8A-4147-A177-3AD203B41FA5}">
                      <a16:colId xmlns:a16="http://schemas.microsoft.com/office/drawing/2014/main" val="154295721"/>
                    </a:ext>
                  </a:extLst>
                </a:gridCol>
                <a:gridCol w="2053155">
                  <a:extLst>
                    <a:ext uri="{9D8B030D-6E8A-4147-A177-3AD203B41FA5}">
                      <a16:colId xmlns:a16="http://schemas.microsoft.com/office/drawing/2014/main" val="1840697228"/>
                    </a:ext>
                  </a:extLst>
                </a:gridCol>
                <a:gridCol w="2854385">
                  <a:extLst>
                    <a:ext uri="{9D8B030D-6E8A-4147-A177-3AD203B41FA5}">
                      <a16:colId xmlns:a16="http://schemas.microsoft.com/office/drawing/2014/main" val="258026516"/>
                    </a:ext>
                  </a:extLst>
                </a:gridCol>
              </a:tblGrid>
              <a:tr h="2789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239958"/>
                  </a:ext>
                </a:extLst>
              </a:tr>
            </a:tbl>
          </a:graphicData>
        </a:graphic>
      </p:graphicFrame>
      <p:graphicFrame>
        <p:nvGraphicFramePr>
          <p:cNvPr id="2" name="Table 137">
            <a:extLst>
              <a:ext uri="{FF2B5EF4-FFF2-40B4-BE49-F238E27FC236}">
                <a16:creationId xmlns:a16="http://schemas.microsoft.com/office/drawing/2014/main" id="{A67C85FF-C5F3-A3CD-A809-8FB15B12E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376137"/>
              </p:ext>
            </p:extLst>
          </p:nvPr>
        </p:nvGraphicFramePr>
        <p:xfrm>
          <a:off x="1858" y="0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3: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Find the value of △ in each equation.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CFC605E-CAAE-7113-7280-B91C43D3E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524"/>
          <a:stretch/>
        </p:blipFill>
        <p:spPr>
          <a:xfrm>
            <a:off x="0" y="309253"/>
            <a:ext cx="6087432" cy="2730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FAEC50F-878A-293D-3A24-CB4A93ADBF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5252326"/>
                  </p:ext>
                </p:extLst>
              </p:nvPr>
            </p:nvGraphicFramePr>
            <p:xfrm>
              <a:off x="0" y="3050088"/>
              <a:ext cx="6854283" cy="15145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4761">
                      <a:extLst>
                        <a:ext uri="{9D8B030D-6E8A-4147-A177-3AD203B41FA5}">
                          <a16:colId xmlns:a16="http://schemas.microsoft.com/office/drawing/2014/main" val="2454658386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736176872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2664407055"/>
                        </a:ext>
                      </a:extLst>
                    </a:gridCol>
                  </a:tblGrid>
                  <a:tr h="210211">
                    <a:tc gridSpan="3"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Write your own equations with a solution </a:t>
                          </a:r>
                          <a:r>
                            <a:rPr lang="en-GB" sz="1100" b="0" baseline="0" dirty="0"/>
                            <a:t>of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11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r>
                                    <m:rPr>
                                      <m:nor/>
                                    </m:rPr>
                                    <a:rPr lang="en-GB" sz="1100" b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△</m:t>
                                  </m:r>
                                </m:e>
                              </m:box>
                              <m:r>
                                <a:rPr lang="en-GB" sz="1100" b="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=6</m:t>
                              </m:r>
                            </m:oMath>
                          </a14:m>
                          <a:r>
                            <a:rPr lang="en-GB" sz="1100" b="0" dirty="0"/>
                            <a:t>.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1523891"/>
                      </a:ext>
                    </a:extLst>
                  </a:tr>
                  <a:tr h="1255430"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Easy:</a:t>
                          </a:r>
                          <a:endParaRPr lang="en-GB" sz="1800" b="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800" b="0" dirty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/>
                            <a:t>Medium:</a:t>
                          </a: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/>
                            <a:t>Hard:</a:t>
                          </a: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182827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FAEC50F-878A-293D-3A24-CB4A93ADBF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5252326"/>
                  </p:ext>
                </p:extLst>
              </p:nvPr>
            </p:nvGraphicFramePr>
            <p:xfrm>
              <a:off x="0" y="3050088"/>
              <a:ext cx="6854283" cy="15145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4761">
                      <a:extLst>
                        <a:ext uri="{9D8B030D-6E8A-4147-A177-3AD203B41FA5}">
                          <a16:colId xmlns:a16="http://schemas.microsoft.com/office/drawing/2014/main" val="2454658386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736176872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2664407055"/>
                        </a:ext>
                      </a:extLst>
                    </a:gridCol>
                  </a:tblGrid>
                  <a:tr h="25908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5" t="-4762" r="-185" b="-4761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1523891"/>
                      </a:ext>
                    </a:extLst>
                  </a:tr>
                  <a:tr h="1255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556" t="-22222" r="-200556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556" t="-22222" r="-100556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00556" t="-22222" r="-556" b="-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28275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B79800-E5EC-5E0F-A1EC-5AA07E71CE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75784"/>
          <a:stretch/>
        </p:blipFill>
        <p:spPr>
          <a:xfrm>
            <a:off x="-1" y="4979138"/>
            <a:ext cx="5789325" cy="296135"/>
          </a:xfrm>
          <a:prstGeom prst="rect">
            <a:avLst/>
          </a:prstGeom>
        </p:spPr>
      </p:pic>
      <p:graphicFrame>
        <p:nvGraphicFramePr>
          <p:cNvPr id="9" name="Table 137">
            <a:extLst>
              <a:ext uri="{FF2B5EF4-FFF2-40B4-BE49-F238E27FC236}">
                <a16:creationId xmlns:a16="http://schemas.microsoft.com/office/drawing/2014/main" id="{D473CCD3-FFDE-EFFC-FB56-5C2010FBF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729787"/>
              </p:ext>
            </p:extLst>
          </p:nvPr>
        </p:nvGraphicFramePr>
        <p:xfrm>
          <a:off x="1858" y="4691940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Find the value of △ in each equation, leaving each answer as a fraction.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9030D17-1513-4774-A277-78BA35427D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4216" b="44880"/>
          <a:stretch/>
        </p:blipFill>
        <p:spPr>
          <a:xfrm>
            <a:off x="-1" y="5760368"/>
            <a:ext cx="5789325" cy="377920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2A9B3F0-C14D-65E3-33A0-6BCB34354F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47213" b="25865"/>
          <a:stretch/>
        </p:blipFill>
        <p:spPr>
          <a:xfrm>
            <a:off x="-1" y="6526689"/>
            <a:ext cx="5789325" cy="329222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20D3303-5852-F47A-6E0C-0DEED43E39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3078"/>
          <a:stretch/>
        </p:blipFill>
        <p:spPr>
          <a:xfrm>
            <a:off x="-1" y="7328080"/>
            <a:ext cx="5789325" cy="329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1D534139-2173-5CE9-F22D-E17E0DDB35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4488039"/>
                  </p:ext>
                </p:extLst>
              </p:nvPr>
            </p:nvGraphicFramePr>
            <p:xfrm>
              <a:off x="7001" y="8229601"/>
              <a:ext cx="6843999" cy="16790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1333">
                      <a:extLst>
                        <a:ext uri="{9D8B030D-6E8A-4147-A177-3AD203B41FA5}">
                          <a16:colId xmlns:a16="http://schemas.microsoft.com/office/drawing/2014/main" val="2454658386"/>
                        </a:ext>
                      </a:extLst>
                    </a:gridCol>
                    <a:gridCol w="2281333">
                      <a:extLst>
                        <a:ext uri="{9D8B030D-6E8A-4147-A177-3AD203B41FA5}">
                          <a16:colId xmlns:a16="http://schemas.microsoft.com/office/drawing/2014/main" val="736176872"/>
                        </a:ext>
                      </a:extLst>
                    </a:gridCol>
                    <a:gridCol w="2281333">
                      <a:extLst>
                        <a:ext uri="{9D8B030D-6E8A-4147-A177-3AD203B41FA5}">
                          <a16:colId xmlns:a16="http://schemas.microsoft.com/office/drawing/2014/main" val="2664407055"/>
                        </a:ext>
                      </a:extLst>
                    </a:gridCol>
                  </a:tblGrid>
                  <a:tr h="326680">
                    <a:tc gridSpan="3"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Write your own equations with a solution </a:t>
                          </a:r>
                          <a:r>
                            <a:rPr lang="en-GB" sz="1100" b="0" baseline="0" dirty="0"/>
                            <a:t>of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11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r>
                                    <m:rPr>
                                      <m:nor/>
                                    </m:rPr>
                                    <a:rPr lang="en-GB" sz="1100" b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△</m:t>
                                  </m:r>
                                </m:e>
                              </m:box>
                              <m:r>
                                <a:rPr lang="en-GB" sz="1100" b="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1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1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100" b="0" dirty="0"/>
                            <a:t> .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1523891"/>
                      </a:ext>
                    </a:extLst>
                  </a:tr>
                  <a:tr h="1349720">
                    <a:tc>
                      <a:txBody>
                        <a:bodyPr/>
                        <a:lstStyle/>
                        <a:p>
                          <a:r>
                            <a:rPr lang="en-GB" sz="1100" b="0" dirty="0"/>
                            <a:t>Easy:</a:t>
                          </a:r>
                          <a:endParaRPr lang="en-GB" sz="1800" b="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800" b="0" dirty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/>
                            <a:t>Medium:</a:t>
                          </a: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b="0" dirty="0"/>
                            <a:t>Hard:</a:t>
                          </a: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182827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1D534139-2173-5CE9-F22D-E17E0DDB35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4488039"/>
                  </p:ext>
                </p:extLst>
              </p:nvPr>
            </p:nvGraphicFramePr>
            <p:xfrm>
              <a:off x="7001" y="8229601"/>
              <a:ext cx="6843999" cy="16790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1333">
                      <a:extLst>
                        <a:ext uri="{9D8B030D-6E8A-4147-A177-3AD203B41FA5}">
                          <a16:colId xmlns:a16="http://schemas.microsoft.com/office/drawing/2014/main" val="2454658386"/>
                        </a:ext>
                      </a:extLst>
                    </a:gridCol>
                    <a:gridCol w="2281333">
                      <a:extLst>
                        <a:ext uri="{9D8B030D-6E8A-4147-A177-3AD203B41FA5}">
                          <a16:colId xmlns:a16="http://schemas.microsoft.com/office/drawing/2014/main" val="736176872"/>
                        </a:ext>
                      </a:extLst>
                    </a:gridCol>
                    <a:gridCol w="2281333">
                      <a:extLst>
                        <a:ext uri="{9D8B030D-6E8A-4147-A177-3AD203B41FA5}">
                          <a16:colId xmlns:a16="http://schemas.microsoft.com/office/drawing/2014/main" val="2664407055"/>
                        </a:ext>
                      </a:extLst>
                    </a:gridCol>
                  </a:tblGrid>
                  <a:tr h="329311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3846" r="-185" b="-41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1523891"/>
                      </a:ext>
                    </a:extLst>
                  </a:tr>
                  <a:tr h="1349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t="-25234" r="-200556" b="-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l="-100000" t="-25234" r="-100556" b="-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l="-200000" t="-25234" r="-556" b="-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2827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222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37">
            <a:extLst>
              <a:ext uri="{FF2B5EF4-FFF2-40B4-BE49-F238E27FC236}">
                <a16:creationId xmlns:a16="http://schemas.microsoft.com/office/drawing/2014/main" id="{B8E1BB33-2EC0-92E7-2830-6BE18F60A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214326"/>
              </p:ext>
            </p:extLst>
          </p:nvPr>
        </p:nvGraphicFramePr>
        <p:xfrm>
          <a:off x="1858" y="0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4: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Solve each equation both visually and algebraically.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95133BC-0E13-289A-9C00-0BBCCC13BA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653494"/>
                  </p:ext>
                </p:extLst>
              </p:nvPr>
            </p:nvGraphicFramePr>
            <p:xfrm>
              <a:off x="0" y="261060"/>
              <a:ext cx="6858000" cy="9644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10080">
                      <a:extLst>
                        <a:ext uri="{9D8B030D-6E8A-4147-A177-3AD203B41FA5}">
                          <a16:colId xmlns:a16="http://schemas.microsoft.com/office/drawing/2014/main" val="2601091853"/>
                        </a:ext>
                      </a:extLst>
                    </a:gridCol>
                    <a:gridCol w="1518920">
                      <a:extLst>
                        <a:ext uri="{9D8B030D-6E8A-4147-A177-3AD203B41FA5}">
                          <a16:colId xmlns:a16="http://schemas.microsoft.com/office/drawing/2014/main" val="744300"/>
                        </a:ext>
                      </a:extLst>
                    </a:gridCol>
                    <a:gridCol w="1901613">
                      <a:extLst>
                        <a:ext uri="{9D8B030D-6E8A-4147-A177-3AD203B41FA5}">
                          <a16:colId xmlns:a16="http://schemas.microsoft.com/office/drawing/2014/main" val="3907488039"/>
                        </a:ext>
                      </a:extLst>
                    </a:gridCol>
                    <a:gridCol w="1527387">
                      <a:extLst>
                        <a:ext uri="{9D8B030D-6E8A-4147-A177-3AD203B41FA5}">
                          <a16:colId xmlns:a16="http://schemas.microsoft.com/office/drawing/2014/main" val="4274440183"/>
                        </a:ext>
                      </a:extLst>
                    </a:gridCol>
                  </a:tblGrid>
                  <a:tr h="1928988"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35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35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5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135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35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35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35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5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1350" b="1" dirty="0"/>
                            <a:t> </a:t>
                          </a:r>
                        </a:p>
                        <a:p>
                          <a:pPr algn="ctr"/>
                          <a:r>
                            <a:rPr lang="en-GB" sz="1350" b="1" dirty="0"/>
                            <a:t> </a:t>
                          </a:r>
                        </a:p>
                        <a:p>
                          <a:pPr algn="ctr"/>
                          <a:endParaRPr lang="en-GB" sz="1350" b="1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sz="135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350" b="1" i="1" smtClean="0">
                                    <a:latin typeface="Cambria Math" panose="02040503050406030204" pitchFamily="18" charset="0"/>
                                  </a:rPr>
                                  <m:t>        =</m:t>
                                </m:r>
                                <m:r>
                                  <a:rPr lang="en-GB" sz="135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135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35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35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350" b="1" dirty="0"/>
                        </a:p>
                        <a:p>
                          <a:pPr algn="ctr"/>
                          <a:endParaRPr lang="en-GB" sz="1350" b="1" dirty="0"/>
                        </a:p>
                        <a:p>
                          <a:pPr algn="ctr"/>
                          <a:endParaRPr lang="en-GB" sz="1350" b="1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35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35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350" b="1" dirty="0"/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b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+4=7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35841592"/>
                      </a:ext>
                    </a:extLst>
                  </a:tr>
                  <a:tr h="1928988"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+3=5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  <a:p>
                          <a:pPr algn="ctr"/>
                          <a:r>
                            <a:rPr lang="en-GB" sz="1800" dirty="0"/>
                            <a:t> </a:t>
                          </a:r>
                          <a:endParaRPr lang="en-GB" sz="12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=       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  <a:p>
                          <a:pPr algn="ctr"/>
                          <a:r>
                            <a:rPr lang="en-GB" sz="1800" dirty="0"/>
                            <a:t> </a:t>
                          </a:r>
                          <a:endParaRPr lang="en-GB" sz="12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=       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=    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d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+1=3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833543858"/>
                      </a:ext>
                    </a:extLst>
                  </a:tr>
                  <a:tr h="1928988"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e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+7=2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+27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f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+6=7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01872679"/>
                      </a:ext>
                    </a:extLst>
                  </a:tr>
                  <a:tr h="1928988"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g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+1=4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h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+4=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20412524"/>
                      </a:ext>
                    </a:extLst>
                  </a:tr>
                  <a:tr h="1928988">
                    <a:tc>
                      <a:txBody>
                        <a:bodyPr/>
                        <a:lstStyle/>
                        <a:p>
                          <a:r>
                            <a:rPr lang="en-GB" b="1" dirty="0" err="1"/>
                            <a:t>i</a:t>
                          </a:r>
                          <a:endParaRPr lang="en-GB" b="1" dirty="0"/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+18=6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j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+19=12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997799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95133BC-0E13-289A-9C00-0BBCCC13BA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653494"/>
                  </p:ext>
                </p:extLst>
              </p:nvPr>
            </p:nvGraphicFramePr>
            <p:xfrm>
              <a:off x="0" y="261060"/>
              <a:ext cx="6858000" cy="9644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10080">
                      <a:extLst>
                        <a:ext uri="{9D8B030D-6E8A-4147-A177-3AD203B41FA5}">
                          <a16:colId xmlns:a16="http://schemas.microsoft.com/office/drawing/2014/main" val="2601091853"/>
                        </a:ext>
                      </a:extLst>
                    </a:gridCol>
                    <a:gridCol w="1518920">
                      <a:extLst>
                        <a:ext uri="{9D8B030D-6E8A-4147-A177-3AD203B41FA5}">
                          <a16:colId xmlns:a16="http://schemas.microsoft.com/office/drawing/2014/main" val="744300"/>
                        </a:ext>
                      </a:extLst>
                    </a:gridCol>
                    <a:gridCol w="1901613">
                      <a:extLst>
                        <a:ext uri="{9D8B030D-6E8A-4147-A177-3AD203B41FA5}">
                          <a16:colId xmlns:a16="http://schemas.microsoft.com/office/drawing/2014/main" val="3907488039"/>
                        </a:ext>
                      </a:extLst>
                    </a:gridCol>
                    <a:gridCol w="1527387">
                      <a:extLst>
                        <a:ext uri="{9D8B030D-6E8A-4147-A177-3AD203B41FA5}">
                          <a16:colId xmlns:a16="http://schemas.microsoft.com/office/drawing/2014/main" val="4274440183"/>
                        </a:ext>
                      </a:extLst>
                    </a:gridCol>
                  </a:tblGrid>
                  <a:tr h="1928988"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5833" t="-658" r="-226667" b="-4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b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50833" t="-658" r="-1667" b="-4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5841592"/>
                      </a:ext>
                    </a:extLst>
                  </a:tr>
                  <a:tr h="1928988"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5833" t="-100658" r="-226667" b="-3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d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50833" t="-100658" r="-1667" b="-3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3543858"/>
                      </a:ext>
                    </a:extLst>
                  </a:tr>
                  <a:tr h="1928988"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e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5833" t="-200658" r="-226667" b="-2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f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50833" t="-200658" r="-1667" b="-2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72679"/>
                      </a:ext>
                    </a:extLst>
                  </a:tr>
                  <a:tr h="1928988"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g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5833" t="-300658" r="-226667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h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50833" t="-300658" r="-1667" b="-1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0412524"/>
                      </a:ext>
                    </a:extLst>
                  </a:tr>
                  <a:tr h="1928988">
                    <a:tc>
                      <a:txBody>
                        <a:bodyPr/>
                        <a:lstStyle/>
                        <a:p>
                          <a:r>
                            <a:rPr lang="en-GB" b="1" dirty="0" err="1"/>
                            <a:t>i</a:t>
                          </a:r>
                          <a:endParaRPr lang="en-GB" b="1" dirty="0"/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5833" t="-400658" r="-226667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j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50833" t="-400658" r="-1667" b="-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77991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CEB11FA6-D46A-F89E-59B5-0137C78126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170126"/>
                  </p:ext>
                </p:extLst>
              </p:nvPr>
            </p:nvGraphicFramePr>
            <p:xfrm>
              <a:off x="137358" y="522120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CEB11FA6-D46A-F89E-59B5-0137C78126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170126"/>
                  </p:ext>
                </p:extLst>
              </p:nvPr>
            </p:nvGraphicFramePr>
            <p:xfrm>
              <a:off x="137358" y="522120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727" t="-5556" r="-195455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3182" t="-5556" r="-25000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43B644-45C0-0229-06C5-443D3C3DDC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880211"/>
                  </p:ext>
                </p:extLst>
              </p:nvPr>
            </p:nvGraphicFramePr>
            <p:xfrm>
              <a:off x="137358" y="1000886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43B644-45C0-0229-06C5-443D3C3DDC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880211"/>
                  </p:ext>
                </p:extLst>
              </p:nvPr>
            </p:nvGraphicFramePr>
            <p:xfrm>
              <a:off x="137358" y="1000886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727" r="-195455" b="-10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3182" r="-25000" b="-10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148DBCE7-1A91-328C-E095-DAFC9A817A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102379"/>
                  </p:ext>
                </p:extLst>
              </p:nvPr>
            </p:nvGraphicFramePr>
            <p:xfrm>
              <a:off x="137358" y="1479652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148DBCE7-1A91-328C-E095-DAFC9A817A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102379"/>
                  </p:ext>
                </p:extLst>
              </p:nvPr>
            </p:nvGraphicFramePr>
            <p:xfrm>
              <a:off x="137358" y="1479652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727" r="-195455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3182" r="-25000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6">
                <a:extLst>
                  <a:ext uri="{FF2B5EF4-FFF2-40B4-BE49-F238E27FC236}">
                    <a16:creationId xmlns:a16="http://schemas.microsoft.com/office/drawing/2014/main" id="{EBEF4E10-972C-DDBE-2E77-CAC58A058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4536657"/>
                  </p:ext>
                </p:extLst>
              </p:nvPr>
            </p:nvGraphicFramePr>
            <p:xfrm>
              <a:off x="3576490" y="522120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6">
                <a:extLst>
                  <a:ext uri="{FF2B5EF4-FFF2-40B4-BE49-F238E27FC236}">
                    <a16:creationId xmlns:a16="http://schemas.microsoft.com/office/drawing/2014/main" id="{EBEF4E10-972C-DDBE-2E77-CAC58A058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4536657"/>
                  </p:ext>
                </p:extLst>
              </p:nvPr>
            </p:nvGraphicFramePr>
            <p:xfrm>
              <a:off x="3576490" y="522120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2727" t="-5556" r="-195455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3182" t="-5556" r="-25000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97ED259-4728-DE98-D554-FE07B63FC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487893"/>
              </p:ext>
            </p:extLst>
          </p:nvPr>
        </p:nvGraphicFramePr>
        <p:xfrm>
          <a:off x="3576490" y="1000886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6">
                <a:extLst>
                  <a:ext uri="{FF2B5EF4-FFF2-40B4-BE49-F238E27FC236}">
                    <a16:creationId xmlns:a16="http://schemas.microsoft.com/office/drawing/2014/main" id="{C93BA254-C894-270D-08CA-E170310748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308346"/>
                  </p:ext>
                </p:extLst>
              </p:nvPr>
            </p:nvGraphicFramePr>
            <p:xfrm>
              <a:off x="3576490" y="1479652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6">
                <a:extLst>
                  <a:ext uri="{FF2B5EF4-FFF2-40B4-BE49-F238E27FC236}">
                    <a16:creationId xmlns:a16="http://schemas.microsoft.com/office/drawing/2014/main" id="{C93BA254-C894-270D-08CA-E170310748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308346"/>
                  </p:ext>
                </p:extLst>
              </p:nvPr>
            </p:nvGraphicFramePr>
            <p:xfrm>
              <a:off x="3576490" y="1479652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2727" r="-195455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6">
                <a:extLst>
                  <a:ext uri="{FF2B5EF4-FFF2-40B4-BE49-F238E27FC236}">
                    <a16:creationId xmlns:a16="http://schemas.microsoft.com/office/drawing/2014/main" id="{D1E6F4DD-CD38-F269-2764-008BA3AB29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850141"/>
                  </p:ext>
                </p:extLst>
              </p:nvPr>
            </p:nvGraphicFramePr>
            <p:xfrm>
              <a:off x="317842" y="2264696"/>
              <a:ext cx="1570013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627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09627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37033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09627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09627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6">
                <a:extLst>
                  <a:ext uri="{FF2B5EF4-FFF2-40B4-BE49-F238E27FC236}">
                    <a16:creationId xmlns:a16="http://schemas.microsoft.com/office/drawing/2014/main" id="{D1E6F4DD-CD38-F269-2764-008BA3AB29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850141"/>
                  </p:ext>
                </p:extLst>
              </p:nvPr>
            </p:nvGraphicFramePr>
            <p:xfrm>
              <a:off x="317842" y="2264696"/>
              <a:ext cx="1570013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627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09627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37033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09627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09627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5641" r="-197436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97436" r="-25641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BF5B5431-460F-EDC8-9365-E6F6434CCE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528214"/>
                  </p:ext>
                </p:extLst>
              </p:nvPr>
            </p:nvGraphicFramePr>
            <p:xfrm>
              <a:off x="137358" y="2719510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BF5B5431-460F-EDC8-9365-E6F6434CCE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528214"/>
                  </p:ext>
                </p:extLst>
              </p:nvPr>
            </p:nvGraphicFramePr>
            <p:xfrm>
              <a:off x="137358" y="2719510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2727" r="-195455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6">
                <a:extLst>
                  <a:ext uri="{FF2B5EF4-FFF2-40B4-BE49-F238E27FC236}">
                    <a16:creationId xmlns:a16="http://schemas.microsoft.com/office/drawing/2014/main" id="{23F45397-D18D-23D7-8913-678F8CD0F7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996147"/>
                  </p:ext>
                </p:extLst>
              </p:nvPr>
            </p:nvGraphicFramePr>
            <p:xfrm>
              <a:off x="137358" y="3174324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</m:oMath>
                          </a14:m>
                          <a:r>
                            <a:rPr lang="en-GB" sz="1200" dirty="0"/>
                            <a:t> 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6">
                <a:extLst>
                  <a:ext uri="{FF2B5EF4-FFF2-40B4-BE49-F238E27FC236}">
                    <a16:creationId xmlns:a16="http://schemas.microsoft.com/office/drawing/2014/main" id="{23F45397-D18D-23D7-8913-678F8CD0F7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996147"/>
                  </p:ext>
                </p:extLst>
              </p:nvPr>
            </p:nvGraphicFramePr>
            <p:xfrm>
              <a:off x="137358" y="3174324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2727" r="-195455" b="-10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6">
                <a:extLst>
                  <a:ext uri="{FF2B5EF4-FFF2-40B4-BE49-F238E27FC236}">
                    <a16:creationId xmlns:a16="http://schemas.microsoft.com/office/drawing/2014/main" id="{8BAE13E7-D685-84D9-EBBA-9BA4A3AE3B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71782"/>
                  </p:ext>
                </p:extLst>
              </p:nvPr>
            </p:nvGraphicFramePr>
            <p:xfrm>
              <a:off x="137358" y="3629139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6">
                <a:extLst>
                  <a:ext uri="{FF2B5EF4-FFF2-40B4-BE49-F238E27FC236}">
                    <a16:creationId xmlns:a16="http://schemas.microsoft.com/office/drawing/2014/main" id="{8BAE13E7-D685-84D9-EBBA-9BA4A3AE3B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71782"/>
                  </p:ext>
                </p:extLst>
              </p:nvPr>
            </p:nvGraphicFramePr>
            <p:xfrm>
              <a:off x="137358" y="3629139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22727" r="-195455" b="-10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5B84BCC9-8F1F-261F-C059-E55138653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4858"/>
              </p:ext>
            </p:extLst>
          </p:nvPr>
        </p:nvGraphicFramePr>
        <p:xfrm>
          <a:off x="3756974" y="2264696"/>
          <a:ext cx="1570013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27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37033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89D8807-BE58-0736-4572-2BF32AE1A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619673"/>
              </p:ext>
            </p:extLst>
          </p:nvPr>
        </p:nvGraphicFramePr>
        <p:xfrm>
          <a:off x="3576490" y="2719510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966A367E-A3E9-588A-CAD1-5B0AE9958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99040"/>
              </p:ext>
            </p:extLst>
          </p:nvPr>
        </p:nvGraphicFramePr>
        <p:xfrm>
          <a:off x="3576490" y="3174324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6">
                <a:extLst>
                  <a:ext uri="{FF2B5EF4-FFF2-40B4-BE49-F238E27FC236}">
                    <a16:creationId xmlns:a16="http://schemas.microsoft.com/office/drawing/2014/main" id="{D06647BB-7F44-6D95-AD97-571E63C68D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9329124"/>
                  </p:ext>
                </p:extLst>
              </p:nvPr>
            </p:nvGraphicFramePr>
            <p:xfrm>
              <a:off x="3576490" y="3629139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6">
                <a:extLst>
                  <a:ext uri="{FF2B5EF4-FFF2-40B4-BE49-F238E27FC236}">
                    <a16:creationId xmlns:a16="http://schemas.microsoft.com/office/drawing/2014/main" id="{D06647BB-7F44-6D95-AD97-571E63C68D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9329124"/>
                  </p:ext>
                </p:extLst>
              </p:nvPr>
            </p:nvGraphicFramePr>
            <p:xfrm>
              <a:off x="3576490" y="3629139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22727" r="-195455" b="-100000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FA91D630-D831-89B0-FC24-403904551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64753"/>
              </p:ext>
            </p:extLst>
          </p:nvPr>
        </p:nvGraphicFramePr>
        <p:xfrm>
          <a:off x="3756974" y="4214622"/>
          <a:ext cx="1570013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27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37033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C6F2A54-4327-D0B5-7908-7F229DDC7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55272"/>
              </p:ext>
            </p:extLst>
          </p:nvPr>
        </p:nvGraphicFramePr>
        <p:xfrm>
          <a:off x="3576490" y="4669436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508204B9-B966-6351-FC65-3103697AB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21185"/>
              </p:ext>
            </p:extLst>
          </p:nvPr>
        </p:nvGraphicFramePr>
        <p:xfrm>
          <a:off x="3576490" y="5124250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4761C8ED-5286-BB54-A356-A02E487ED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92097"/>
              </p:ext>
            </p:extLst>
          </p:nvPr>
        </p:nvGraphicFramePr>
        <p:xfrm>
          <a:off x="3576490" y="5579065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2BF069E4-F273-A6F4-9ACD-E712A0F88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61410"/>
              </p:ext>
            </p:extLst>
          </p:nvPr>
        </p:nvGraphicFramePr>
        <p:xfrm>
          <a:off x="317842" y="4240830"/>
          <a:ext cx="1570013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27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37033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CB86AC1-40CB-55EA-BBEA-D9729B2A4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10184"/>
              </p:ext>
            </p:extLst>
          </p:nvPr>
        </p:nvGraphicFramePr>
        <p:xfrm>
          <a:off x="137358" y="4695644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26" name="Table 6">
            <a:extLst>
              <a:ext uri="{FF2B5EF4-FFF2-40B4-BE49-F238E27FC236}">
                <a16:creationId xmlns:a16="http://schemas.microsoft.com/office/drawing/2014/main" id="{206837BB-53E8-62AA-FE03-91BFEB8DA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08183"/>
              </p:ext>
            </p:extLst>
          </p:nvPr>
        </p:nvGraphicFramePr>
        <p:xfrm>
          <a:off x="137358" y="5150458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DA9B1B37-FE70-EBE6-13D2-C047B3AD9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558857"/>
              </p:ext>
            </p:extLst>
          </p:nvPr>
        </p:nvGraphicFramePr>
        <p:xfrm>
          <a:off x="137358" y="5605273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28" name="Table 6">
            <a:extLst>
              <a:ext uri="{FF2B5EF4-FFF2-40B4-BE49-F238E27FC236}">
                <a16:creationId xmlns:a16="http://schemas.microsoft.com/office/drawing/2014/main" id="{41D65C52-0637-3C55-6CF7-A41063568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22269"/>
              </p:ext>
            </p:extLst>
          </p:nvPr>
        </p:nvGraphicFramePr>
        <p:xfrm>
          <a:off x="3756974" y="6127507"/>
          <a:ext cx="1570013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27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37033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11BCFE4-C14E-B20F-68E1-E828121A6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409254"/>
              </p:ext>
            </p:extLst>
          </p:nvPr>
        </p:nvGraphicFramePr>
        <p:xfrm>
          <a:off x="3576490" y="6582321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314BC00F-2F59-E9C1-CF15-3575E7971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45029"/>
              </p:ext>
            </p:extLst>
          </p:nvPr>
        </p:nvGraphicFramePr>
        <p:xfrm>
          <a:off x="3576490" y="7037135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9F22A5ED-EC2B-CE1A-C1A2-E3227A759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62920"/>
              </p:ext>
            </p:extLst>
          </p:nvPr>
        </p:nvGraphicFramePr>
        <p:xfrm>
          <a:off x="3576490" y="7491950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89B7BB3E-F90A-EF3E-83AE-B157F412D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515673"/>
              </p:ext>
            </p:extLst>
          </p:nvPr>
        </p:nvGraphicFramePr>
        <p:xfrm>
          <a:off x="317842" y="6153715"/>
          <a:ext cx="1570013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27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37033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2B43FC7-5B6A-D788-07AA-02E65CA92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29511"/>
              </p:ext>
            </p:extLst>
          </p:nvPr>
        </p:nvGraphicFramePr>
        <p:xfrm>
          <a:off x="137358" y="6608529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34" name="Table 6">
            <a:extLst>
              <a:ext uri="{FF2B5EF4-FFF2-40B4-BE49-F238E27FC236}">
                <a16:creationId xmlns:a16="http://schemas.microsoft.com/office/drawing/2014/main" id="{442804D2-C24E-20CF-B739-7643EA468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08822"/>
              </p:ext>
            </p:extLst>
          </p:nvPr>
        </p:nvGraphicFramePr>
        <p:xfrm>
          <a:off x="137358" y="7063343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35" name="Table 6">
            <a:extLst>
              <a:ext uri="{FF2B5EF4-FFF2-40B4-BE49-F238E27FC236}">
                <a16:creationId xmlns:a16="http://schemas.microsoft.com/office/drawing/2014/main" id="{90C6FA70-2DD4-6892-B02F-68C11035D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842613"/>
              </p:ext>
            </p:extLst>
          </p:nvPr>
        </p:nvGraphicFramePr>
        <p:xfrm>
          <a:off x="137358" y="7518158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36" name="Table 6">
            <a:extLst>
              <a:ext uri="{FF2B5EF4-FFF2-40B4-BE49-F238E27FC236}">
                <a16:creationId xmlns:a16="http://schemas.microsoft.com/office/drawing/2014/main" id="{0FF67DED-6E20-A216-0A76-4224908B4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68002"/>
              </p:ext>
            </p:extLst>
          </p:nvPr>
        </p:nvGraphicFramePr>
        <p:xfrm>
          <a:off x="3756971" y="8076572"/>
          <a:ext cx="1570013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27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37033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4861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09627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CFEC2A2-8FEF-94D8-5D95-F4C1A4286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509758"/>
              </p:ext>
            </p:extLst>
          </p:nvPr>
        </p:nvGraphicFramePr>
        <p:xfrm>
          <a:off x="3576487" y="8531386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38" name="Table 6">
            <a:extLst>
              <a:ext uri="{FF2B5EF4-FFF2-40B4-BE49-F238E27FC236}">
                <a16:creationId xmlns:a16="http://schemas.microsoft.com/office/drawing/2014/main" id="{2D20AA4C-C6A4-FF90-84E8-867278C36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13000"/>
              </p:ext>
            </p:extLst>
          </p:nvPr>
        </p:nvGraphicFramePr>
        <p:xfrm>
          <a:off x="3576487" y="8986200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p:graphicFrame>
        <p:nvGraphicFramePr>
          <p:cNvPr id="39" name="Table 6">
            <a:extLst>
              <a:ext uri="{FF2B5EF4-FFF2-40B4-BE49-F238E27FC236}">
                <a16:creationId xmlns:a16="http://schemas.microsoft.com/office/drawing/2014/main" id="{68A8511C-B352-D0F6-F249-41155F8A3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78378"/>
              </p:ext>
            </p:extLst>
          </p:nvPr>
        </p:nvGraphicFramePr>
        <p:xfrm>
          <a:off x="3576487" y="9441015"/>
          <a:ext cx="1750494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29">
                  <a:extLst>
                    <a:ext uri="{9D8B030D-6E8A-4147-A177-3AD203B41FA5}">
                      <a16:colId xmlns:a16="http://schemas.microsoft.com/office/drawing/2014/main" val="318818915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39593217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924190024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458775548"/>
                    </a:ext>
                  </a:extLst>
                </a:gridCol>
                <a:gridCol w="152786">
                  <a:extLst>
                    <a:ext uri="{9D8B030D-6E8A-4147-A177-3AD203B41FA5}">
                      <a16:colId xmlns:a16="http://schemas.microsoft.com/office/drawing/2014/main" val="2179831881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716297518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2064034961"/>
                    </a:ext>
                  </a:extLst>
                </a:gridCol>
                <a:gridCol w="277198">
                  <a:extLst>
                    <a:ext uri="{9D8B030D-6E8A-4147-A177-3AD203B41FA5}">
                      <a16:colId xmlns:a16="http://schemas.microsoft.com/office/drawing/2014/main" val="1395035466"/>
                    </a:ext>
                  </a:extLst>
                </a:gridCol>
                <a:gridCol w="122229">
                  <a:extLst>
                    <a:ext uri="{9D8B030D-6E8A-4147-A177-3AD203B41FA5}">
                      <a16:colId xmlns:a16="http://schemas.microsoft.com/office/drawing/2014/main" val="3939311874"/>
                    </a:ext>
                  </a:extLst>
                </a:gridCol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0453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 vMerge="1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>
                      <a:noFill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20807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76656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18475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6">
                <a:extLst>
                  <a:ext uri="{FF2B5EF4-FFF2-40B4-BE49-F238E27FC236}">
                    <a16:creationId xmlns:a16="http://schemas.microsoft.com/office/drawing/2014/main" id="{2C9CCD77-E689-8814-05BA-B1795EA5D9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548357"/>
                  </p:ext>
                </p:extLst>
              </p:nvPr>
            </p:nvGraphicFramePr>
            <p:xfrm>
              <a:off x="317839" y="8102780"/>
              <a:ext cx="1570013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627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09627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37033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09627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09627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+18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200" dirty="0"/>
                            <a:t> 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6">
                <a:extLst>
                  <a:ext uri="{FF2B5EF4-FFF2-40B4-BE49-F238E27FC236}">
                    <a16:creationId xmlns:a16="http://schemas.microsoft.com/office/drawing/2014/main" id="{2C9CCD77-E689-8814-05BA-B1795EA5D9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548357"/>
                  </p:ext>
                </p:extLst>
              </p:nvPr>
            </p:nvGraphicFramePr>
            <p:xfrm>
              <a:off x="317839" y="8102780"/>
              <a:ext cx="1570013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627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09627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37033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09627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4861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09627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5641" t="-5556" r="-197436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97436" t="-5556" r="-25641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3A54202F-17AD-2642-538E-324DF2ACE4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688658"/>
                  </p:ext>
                </p:extLst>
              </p:nvPr>
            </p:nvGraphicFramePr>
            <p:xfrm>
              <a:off x="137355" y="8557594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GB" sz="1200" b="0" dirty="0" smtClean="0">
                                    <a:solidFill>
                                      <a:schemeClr val="tx1"/>
                                    </a:solidFill>
                                  </a:rPr>
                                  <m:t>△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3A54202F-17AD-2642-538E-324DF2ACE4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688658"/>
                  </p:ext>
                </p:extLst>
              </p:nvPr>
            </p:nvGraphicFramePr>
            <p:xfrm>
              <a:off x="137355" y="8557594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93182" r="-25000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6">
                <a:extLst>
                  <a:ext uri="{FF2B5EF4-FFF2-40B4-BE49-F238E27FC236}">
                    <a16:creationId xmlns:a16="http://schemas.microsoft.com/office/drawing/2014/main" id="{929E134C-FAD5-D4FE-EA9B-D082C445D9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8441371"/>
                  </p:ext>
                </p:extLst>
              </p:nvPr>
            </p:nvGraphicFramePr>
            <p:xfrm>
              <a:off x="137355" y="9012408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dirty="0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GB" sz="1200" b="0" dirty="0" smtClean="0">
                                    <a:solidFill>
                                      <a:schemeClr val="tx1"/>
                                    </a:solidFill>
                                  </a:rPr>
                                  <m:t>△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6">
                <a:extLst>
                  <a:ext uri="{FF2B5EF4-FFF2-40B4-BE49-F238E27FC236}">
                    <a16:creationId xmlns:a16="http://schemas.microsoft.com/office/drawing/2014/main" id="{929E134C-FAD5-D4FE-EA9B-D082C445D9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8441371"/>
                  </p:ext>
                </p:extLst>
              </p:nvPr>
            </p:nvGraphicFramePr>
            <p:xfrm>
              <a:off x="137355" y="9012408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dirty="0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193182" r="-25000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6">
                <a:extLst>
                  <a:ext uri="{FF2B5EF4-FFF2-40B4-BE49-F238E27FC236}">
                    <a16:creationId xmlns:a16="http://schemas.microsoft.com/office/drawing/2014/main" id="{9942FCF3-C301-B84A-24E2-DA5A9E0BB6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9682652"/>
                  </p:ext>
                </p:extLst>
              </p:nvPr>
            </p:nvGraphicFramePr>
            <p:xfrm>
              <a:off x="137355" y="9467223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200" b="0" dirty="0" smtClean="0">
                                  <a:solidFill>
                                    <a:schemeClr val="tx1"/>
                                  </a:solidFill>
                                </a:rPr>
                                <m:t>△</m:t>
                              </m:r>
                            </m:oMath>
                          </a14:m>
                          <a:r>
                            <a:rPr lang="en-GB" sz="1200" dirty="0"/>
                            <a:t> 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6">
                <a:extLst>
                  <a:ext uri="{FF2B5EF4-FFF2-40B4-BE49-F238E27FC236}">
                    <a16:creationId xmlns:a16="http://schemas.microsoft.com/office/drawing/2014/main" id="{9942FCF3-C301-B84A-24E2-DA5A9E0BB6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9682652"/>
                  </p:ext>
                </p:extLst>
              </p:nvPr>
            </p:nvGraphicFramePr>
            <p:xfrm>
              <a:off x="137355" y="9467223"/>
              <a:ext cx="1750494" cy="43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29">
                      <a:extLst>
                        <a:ext uri="{9D8B030D-6E8A-4147-A177-3AD203B41FA5}">
                          <a16:colId xmlns:a16="http://schemas.microsoft.com/office/drawing/2014/main" val="318818915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39593217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924190024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458775548"/>
                        </a:ext>
                      </a:extLst>
                    </a:gridCol>
                    <a:gridCol w="152786">
                      <a:extLst>
                        <a:ext uri="{9D8B030D-6E8A-4147-A177-3AD203B41FA5}">
                          <a16:colId xmlns:a16="http://schemas.microsoft.com/office/drawing/2014/main" val="2179831881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716297518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2064034961"/>
                        </a:ext>
                      </a:extLst>
                    </a:gridCol>
                    <a:gridCol w="277198">
                      <a:extLst>
                        <a:ext uri="{9D8B030D-6E8A-4147-A177-3AD203B41FA5}">
                          <a16:colId xmlns:a16="http://schemas.microsoft.com/office/drawing/2014/main" val="1395035466"/>
                        </a:ext>
                      </a:extLst>
                    </a:gridCol>
                    <a:gridCol w="122229">
                      <a:extLst>
                        <a:ext uri="{9D8B030D-6E8A-4147-A177-3AD203B41FA5}">
                          <a16:colId xmlns:a16="http://schemas.microsoft.com/office/drawing/2014/main" val="3939311874"/>
                        </a:ext>
                      </a:extLst>
                    </a:gridCol>
                  </a:tblGrid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>
                          <a:noFill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93182" r="-25000" b="-9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50045333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>
                          <a:noFill/>
                        </a:lnT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9208070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97665611"/>
                      </a:ext>
                    </a:extLst>
                  </a:tr>
                  <a:tr h="108000"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018475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527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37">
            <a:extLst>
              <a:ext uri="{FF2B5EF4-FFF2-40B4-BE49-F238E27FC236}">
                <a16:creationId xmlns:a16="http://schemas.microsoft.com/office/drawing/2014/main" id="{325B2039-5523-0012-A351-1FDDD036F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50092"/>
              </p:ext>
            </p:extLst>
          </p:nvPr>
        </p:nvGraphicFramePr>
        <p:xfrm>
          <a:off x="1858" y="0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5: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Write down and solve the equation shown in each bar model.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0AAD5FB-46C7-6BF3-46A8-3A4D3C45C1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392654"/>
                  </p:ext>
                </p:extLst>
              </p:nvPr>
            </p:nvGraphicFramePr>
            <p:xfrm>
              <a:off x="0" y="261058"/>
              <a:ext cx="6858000" cy="96644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01170521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038046638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766737186"/>
                        </a:ext>
                      </a:extLst>
                    </a:gridCol>
                  </a:tblGrid>
                  <a:tr h="2411235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7488637"/>
                      </a:ext>
                    </a:extLst>
                  </a:tr>
                  <a:tr h="2411235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6335618"/>
                      </a:ext>
                    </a:extLst>
                  </a:tr>
                  <a:tr h="2411235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5282675"/>
                      </a:ext>
                    </a:extLst>
                  </a:tr>
                  <a:tr h="2411235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r>
                            <a:rPr lang="en-GB" sz="1050" dirty="0"/>
                            <a:t> </a:t>
                          </a:r>
                          <a:endParaRPr lang="en-GB" dirty="0"/>
                        </a:p>
                        <a:p>
                          <a:r>
                            <a:rPr lang="en-GB" sz="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*Choose your own equation, following the 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6573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0AAD5FB-46C7-6BF3-46A8-3A4D3C45C1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392654"/>
                  </p:ext>
                </p:extLst>
              </p:nvPr>
            </p:nvGraphicFramePr>
            <p:xfrm>
              <a:off x="0" y="261058"/>
              <a:ext cx="6858000" cy="96644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101170521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038046638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766737186"/>
                        </a:ext>
                      </a:extLst>
                    </a:gridCol>
                  </a:tblGrid>
                  <a:tr h="2411235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7488637"/>
                      </a:ext>
                    </a:extLst>
                  </a:tr>
                  <a:tr h="2411235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6335618"/>
                      </a:ext>
                    </a:extLst>
                  </a:tr>
                  <a:tr h="2411235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5282675"/>
                      </a:ext>
                    </a:extLst>
                  </a:tr>
                  <a:tr h="2430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6" t="-297396" r="-201111" b="-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56" t="-297396" r="-101111" b="-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56" t="-297396" r="-1111" b="-5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5738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D1A2C14-A4FA-E745-CDFE-22158BDA33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9430929"/>
                  </p:ext>
                </p:extLst>
              </p:nvPr>
            </p:nvGraphicFramePr>
            <p:xfrm>
              <a:off x="142103" y="376881"/>
              <a:ext cx="1964723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2297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1192426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D1A2C14-A4FA-E745-CDFE-22158BDA33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9430929"/>
                  </p:ext>
                </p:extLst>
              </p:nvPr>
            </p:nvGraphicFramePr>
            <p:xfrm>
              <a:off x="142103" y="376881"/>
              <a:ext cx="1964723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2297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1192426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39" t="-4167" r="-157377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29718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678B33B-5A75-AC3E-5008-C2C5B63AB4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4577820"/>
                  </p:ext>
                </p:extLst>
              </p:nvPr>
            </p:nvGraphicFramePr>
            <p:xfrm>
              <a:off x="2446638" y="376881"/>
              <a:ext cx="1964723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37733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526990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42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678B33B-5A75-AC3E-5008-C2C5B63AB4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4577820"/>
                  </p:ext>
                </p:extLst>
              </p:nvPr>
            </p:nvGraphicFramePr>
            <p:xfrm>
              <a:off x="2446638" y="376881"/>
              <a:ext cx="1964723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37733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526990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167" r="-37719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29718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42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D56F5D6-0AEA-D65B-D47E-BB24B44B8D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9372778"/>
                  </p:ext>
                </p:extLst>
              </p:nvPr>
            </p:nvGraphicFramePr>
            <p:xfrm>
              <a:off x="4751173" y="376881"/>
              <a:ext cx="1964723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3281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1251442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D56F5D6-0AEA-D65B-D47E-BB24B44B8D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9372778"/>
                  </p:ext>
                </p:extLst>
              </p:nvPr>
            </p:nvGraphicFramePr>
            <p:xfrm>
              <a:off x="4751173" y="376881"/>
              <a:ext cx="1964723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3281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1251442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786" t="-4167" r="-178571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2971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45" t="-104167" r="-645" b="-41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ED0F3BF0-658B-90BF-4038-FEC8D0149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9235856"/>
                  </p:ext>
                </p:extLst>
              </p:nvPr>
            </p:nvGraphicFramePr>
            <p:xfrm>
              <a:off x="142103" y="2857477"/>
              <a:ext cx="1964724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6460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694944">
                      <a:extLst>
                        <a:ext uri="{9D8B030D-6E8A-4147-A177-3AD203B41FA5}">
                          <a16:colId xmlns:a16="http://schemas.microsoft.com/office/drawing/2014/main" val="2686700124"/>
                        </a:ext>
                      </a:extLst>
                    </a:gridCol>
                    <a:gridCol w="563320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ED0F3BF0-658B-90BF-4038-FEC8D0149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9235856"/>
                  </p:ext>
                </p:extLst>
              </p:nvPr>
            </p:nvGraphicFramePr>
            <p:xfrm>
              <a:off x="142103" y="2857477"/>
              <a:ext cx="1964724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6460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694944">
                      <a:extLst>
                        <a:ext uri="{9D8B030D-6E8A-4147-A177-3AD203B41FA5}">
                          <a16:colId xmlns:a16="http://schemas.microsoft.com/office/drawing/2014/main" val="2686700124"/>
                        </a:ext>
                      </a:extLst>
                    </a:gridCol>
                    <a:gridCol w="563320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</a:tblGrid>
                  <a:tr h="2971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01" r="-41441" b="-12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86" t="-100000" r="-180357" b="-25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A95A5D63-4DD6-16FA-4A71-8FD65DA976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4965950"/>
                  </p:ext>
                </p:extLst>
              </p:nvPr>
            </p:nvGraphicFramePr>
            <p:xfrm>
              <a:off x="2446638" y="2857477"/>
              <a:ext cx="1964724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4072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709575">
                      <a:extLst>
                        <a:ext uri="{9D8B030D-6E8A-4147-A177-3AD203B41FA5}">
                          <a16:colId xmlns:a16="http://schemas.microsoft.com/office/drawing/2014/main" val="3119972288"/>
                        </a:ext>
                      </a:extLst>
                    </a:gridCol>
                    <a:gridCol w="761077">
                      <a:extLst>
                        <a:ext uri="{9D8B030D-6E8A-4147-A177-3AD203B41FA5}">
                          <a16:colId xmlns:a16="http://schemas.microsoft.com/office/drawing/2014/main" val="268670012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A95A5D63-4DD6-16FA-4A71-8FD65DA976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4965950"/>
                  </p:ext>
                </p:extLst>
              </p:nvPr>
            </p:nvGraphicFramePr>
            <p:xfrm>
              <a:off x="2446638" y="2857477"/>
              <a:ext cx="1964724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4072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709575">
                      <a:extLst>
                        <a:ext uri="{9D8B030D-6E8A-4147-A177-3AD203B41FA5}">
                          <a16:colId xmlns:a16="http://schemas.microsoft.com/office/drawing/2014/main" val="3119972288"/>
                        </a:ext>
                      </a:extLst>
                    </a:gridCol>
                    <a:gridCol w="761077">
                      <a:extLst>
                        <a:ext uri="{9D8B030D-6E8A-4147-A177-3AD203B41FA5}">
                          <a16:colId xmlns:a16="http://schemas.microsoft.com/office/drawing/2014/main" val="2686700124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r="-302564" b="-125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2971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t="-100000" r="-63542" b="-2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4">
                <a:extLst>
                  <a:ext uri="{FF2B5EF4-FFF2-40B4-BE49-F238E27FC236}">
                    <a16:creationId xmlns:a16="http://schemas.microsoft.com/office/drawing/2014/main" id="{D0DE49EC-20F8-8B50-A949-4834599A44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054900"/>
                  </p:ext>
                </p:extLst>
              </p:nvPr>
            </p:nvGraphicFramePr>
            <p:xfrm>
              <a:off x="4751172" y="2857477"/>
              <a:ext cx="1964724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370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1345997">
                      <a:extLst>
                        <a:ext uri="{9D8B030D-6E8A-4147-A177-3AD203B41FA5}">
                          <a16:colId xmlns:a16="http://schemas.microsoft.com/office/drawing/2014/main" val="2686700124"/>
                        </a:ext>
                      </a:extLst>
                    </a:gridCol>
                    <a:gridCol w="344357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4">
                <a:extLst>
                  <a:ext uri="{FF2B5EF4-FFF2-40B4-BE49-F238E27FC236}">
                    <a16:creationId xmlns:a16="http://schemas.microsoft.com/office/drawing/2014/main" id="{D0DE49EC-20F8-8B50-A949-4834599A44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054900"/>
                  </p:ext>
                </p:extLst>
              </p:nvPr>
            </p:nvGraphicFramePr>
            <p:xfrm>
              <a:off x="4751172" y="2857477"/>
              <a:ext cx="1964724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370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1345997">
                      <a:extLst>
                        <a:ext uri="{9D8B030D-6E8A-4147-A177-3AD203B41FA5}">
                          <a16:colId xmlns:a16="http://schemas.microsoft.com/office/drawing/2014/main" val="2686700124"/>
                        </a:ext>
                      </a:extLst>
                    </a:gridCol>
                    <a:gridCol w="344357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</a:tblGrid>
                  <a:tr h="2971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781" r="-21875" b="-12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545" t="-100000" r="-609091" b="-25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4">
                <a:extLst>
                  <a:ext uri="{FF2B5EF4-FFF2-40B4-BE49-F238E27FC236}">
                    <a16:creationId xmlns:a16="http://schemas.microsoft.com/office/drawing/2014/main" id="{28C3B999-B36B-3750-CE04-76AAA41E4C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4502971"/>
                  </p:ext>
                </p:extLst>
              </p:nvPr>
            </p:nvGraphicFramePr>
            <p:xfrm>
              <a:off x="142102" y="5253437"/>
              <a:ext cx="1964724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835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962526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  <a:gridCol w="406363">
                      <a:extLst>
                        <a:ext uri="{9D8B030D-6E8A-4147-A177-3AD203B41FA5}">
                          <a16:colId xmlns:a16="http://schemas.microsoft.com/office/drawing/2014/main" val="403395811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46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4">
                <a:extLst>
                  <a:ext uri="{FF2B5EF4-FFF2-40B4-BE49-F238E27FC236}">
                    <a16:creationId xmlns:a16="http://schemas.microsoft.com/office/drawing/2014/main" id="{28C3B999-B36B-3750-CE04-76AAA41E4C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4502971"/>
                  </p:ext>
                </p:extLst>
              </p:nvPr>
            </p:nvGraphicFramePr>
            <p:xfrm>
              <a:off x="142102" y="5253437"/>
              <a:ext cx="1964724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835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962526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  <a:gridCol w="406363">
                      <a:extLst>
                        <a:ext uri="{9D8B030D-6E8A-4147-A177-3AD203B41FA5}">
                          <a16:colId xmlns:a16="http://schemas.microsoft.com/office/drawing/2014/main" val="4033958118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128" t="-4167" r="-234043" b="-125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29718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46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87500" t="-104167" r="-6250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4">
                <a:extLst>
                  <a:ext uri="{FF2B5EF4-FFF2-40B4-BE49-F238E27FC236}">
                    <a16:creationId xmlns:a16="http://schemas.microsoft.com/office/drawing/2014/main" id="{5E0129E8-DC1A-C0DE-3C27-F7B49C3106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532593"/>
                  </p:ext>
                </p:extLst>
              </p:nvPr>
            </p:nvGraphicFramePr>
            <p:xfrm>
              <a:off x="2446638" y="5253437"/>
              <a:ext cx="1964725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2181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770865">
                      <a:extLst>
                        <a:ext uri="{9D8B030D-6E8A-4147-A177-3AD203B41FA5}">
                          <a16:colId xmlns:a16="http://schemas.microsoft.com/office/drawing/2014/main" val="3119972288"/>
                        </a:ext>
                      </a:extLst>
                    </a:gridCol>
                    <a:gridCol w="124437">
                      <a:extLst>
                        <a:ext uri="{9D8B030D-6E8A-4147-A177-3AD203B41FA5}">
                          <a16:colId xmlns:a16="http://schemas.microsoft.com/office/drawing/2014/main" val="2686700124"/>
                        </a:ext>
                      </a:extLst>
                    </a:gridCol>
                    <a:gridCol w="597242">
                      <a:extLst>
                        <a:ext uri="{9D8B030D-6E8A-4147-A177-3AD203B41FA5}">
                          <a16:colId xmlns:a16="http://schemas.microsoft.com/office/drawing/2014/main" val="84400298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4">
                <a:extLst>
                  <a:ext uri="{FF2B5EF4-FFF2-40B4-BE49-F238E27FC236}">
                    <a16:creationId xmlns:a16="http://schemas.microsoft.com/office/drawing/2014/main" id="{5E0129E8-DC1A-C0DE-3C27-F7B49C3106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532593"/>
                  </p:ext>
                </p:extLst>
              </p:nvPr>
            </p:nvGraphicFramePr>
            <p:xfrm>
              <a:off x="2446638" y="5253437"/>
              <a:ext cx="1964725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2181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770865">
                      <a:extLst>
                        <a:ext uri="{9D8B030D-6E8A-4147-A177-3AD203B41FA5}">
                          <a16:colId xmlns:a16="http://schemas.microsoft.com/office/drawing/2014/main" val="3119972288"/>
                        </a:ext>
                      </a:extLst>
                    </a:gridCol>
                    <a:gridCol w="124437">
                      <a:extLst>
                        <a:ext uri="{9D8B030D-6E8A-4147-A177-3AD203B41FA5}">
                          <a16:colId xmlns:a16="http://schemas.microsoft.com/office/drawing/2014/main" val="2686700124"/>
                        </a:ext>
                      </a:extLst>
                    </a:gridCol>
                    <a:gridCol w="597242">
                      <a:extLst>
                        <a:ext uri="{9D8B030D-6E8A-4147-A177-3AD203B41FA5}">
                          <a16:colId xmlns:a16="http://schemas.microsoft.com/office/drawing/2014/main" val="844002980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t="-4167" r="-324324" b="-125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31915" t="-4167" r="-2128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2971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t="-104167" r="-58586" b="-2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4">
                <a:extLst>
                  <a:ext uri="{FF2B5EF4-FFF2-40B4-BE49-F238E27FC236}">
                    <a16:creationId xmlns:a16="http://schemas.microsoft.com/office/drawing/2014/main" id="{8B67178C-4F3D-B17F-E368-2A8AA36C04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471238"/>
                  </p:ext>
                </p:extLst>
              </p:nvPr>
            </p:nvGraphicFramePr>
            <p:xfrm>
              <a:off x="4751171" y="5253437"/>
              <a:ext cx="1964724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2408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1058779">
                      <a:extLst>
                        <a:ext uri="{9D8B030D-6E8A-4147-A177-3AD203B41FA5}">
                          <a16:colId xmlns:a16="http://schemas.microsoft.com/office/drawing/2014/main" val="2686700124"/>
                        </a:ext>
                      </a:extLst>
                    </a:gridCol>
                    <a:gridCol w="483537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4.4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44.4</m:t>
                              </m:r>
                            </m:oMath>
                          </a14:m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4">
                <a:extLst>
                  <a:ext uri="{FF2B5EF4-FFF2-40B4-BE49-F238E27FC236}">
                    <a16:creationId xmlns:a16="http://schemas.microsoft.com/office/drawing/2014/main" id="{8B67178C-4F3D-B17F-E368-2A8AA36C04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471238"/>
                  </p:ext>
                </p:extLst>
              </p:nvPr>
            </p:nvGraphicFramePr>
            <p:xfrm>
              <a:off x="4751171" y="5253437"/>
              <a:ext cx="1964724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2408">
                      <a:extLst>
                        <a:ext uri="{9D8B030D-6E8A-4147-A177-3AD203B41FA5}">
                          <a16:colId xmlns:a16="http://schemas.microsoft.com/office/drawing/2014/main" val="1599061617"/>
                        </a:ext>
                      </a:extLst>
                    </a:gridCol>
                    <a:gridCol w="1058779">
                      <a:extLst>
                        <a:ext uri="{9D8B030D-6E8A-4147-A177-3AD203B41FA5}">
                          <a16:colId xmlns:a16="http://schemas.microsoft.com/office/drawing/2014/main" val="2686700124"/>
                        </a:ext>
                      </a:extLst>
                    </a:gridCol>
                    <a:gridCol w="483537">
                      <a:extLst>
                        <a:ext uri="{9D8B030D-6E8A-4147-A177-3AD203B41FA5}">
                          <a16:colId xmlns:a16="http://schemas.microsoft.com/office/drawing/2014/main" val="1692018343"/>
                        </a:ext>
                      </a:extLst>
                    </a:gridCol>
                  </a:tblGrid>
                  <a:tr h="2971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855" t="-4167" r="-33333" b="-1041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10526" t="-4167" r="-2632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82192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30" t="-104167" r="-372727" b="-416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869" t="-104167" r="-820" b="-41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09075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D8056D21-4B13-76B4-139D-E2C2CE8F8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997518"/>
              </p:ext>
            </p:extLst>
          </p:nvPr>
        </p:nvGraphicFramePr>
        <p:xfrm>
          <a:off x="142102" y="7649397"/>
          <a:ext cx="1964724" cy="5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4724">
                  <a:extLst>
                    <a:ext uri="{9D8B030D-6E8A-4147-A177-3AD203B41FA5}">
                      <a16:colId xmlns:a16="http://schemas.microsoft.com/office/drawing/2014/main" val="15990616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21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907506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709A7F1B-CED1-4912-126D-F6C661AF3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64565"/>
              </p:ext>
            </p:extLst>
          </p:nvPr>
        </p:nvGraphicFramePr>
        <p:xfrm>
          <a:off x="2446637" y="7649397"/>
          <a:ext cx="1964724" cy="5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4724">
                  <a:extLst>
                    <a:ext uri="{9D8B030D-6E8A-4147-A177-3AD203B41FA5}">
                      <a16:colId xmlns:a16="http://schemas.microsoft.com/office/drawing/2014/main" val="15990616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21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907506"/>
                  </a:ext>
                </a:extLst>
              </a:tr>
            </a:tbl>
          </a:graphicData>
        </a:graphic>
      </p:graphicFrame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131847BA-25AF-50F2-C675-29D467E11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51498"/>
              </p:ext>
            </p:extLst>
          </p:nvPr>
        </p:nvGraphicFramePr>
        <p:xfrm>
          <a:off x="4751171" y="7649397"/>
          <a:ext cx="1964724" cy="5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4724">
                  <a:extLst>
                    <a:ext uri="{9D8B030D-6E8A-4147-A177-3AD203B41FA5}">
                      <a16:colId xmlns:a16="http://schemas.microsoft.com/office/drawing/2014/main" val="15990616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21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907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37">
            <a:extLst>
              <a:ext uri="{FF2B5EF4-FFF2-40B4-BE49-F238E27FC236}">
                <a16:creationId xmlns:a16="http://schemas.microsoft.com/office/drawing/2014/main" id="{AC121BE3-CA61-B83B-8071-86DC4E22C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23374"/>
              </p:ext>
            </p:extLst>
          </p:nvPr>
        </p:nvGraphicFramePr>
        <p:xfrm>
          <a:off x="1858" y="0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6: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Negative numbers recap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DB848F7-BEDF-016C-E6C5-F8336A660E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0361974"/>
                  </p:ext>
                </p:extLst>
              </p:nvPr>
            </p:nvGraphicFramePr>
            <p:xfrm>
              <a:off x="-2" y="261058"/>
              <a:ext cx="6858000" cy="259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630">
                      <a:extLst>
                        <a:ext uri="{9D8B030D-6E8A-4147-A177-3AD203B41FA5}">
                          <a16:colId xmlns:a16="http://schemas.microsoft.com/office/drawing/2014/main" val="3762378909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1461563775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122222314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485695423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020509959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2111367884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4145300144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64787445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a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9−</m:t>
                              </m:r>
                              <m:borderBox>
                                <m:borderBox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16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b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9+</m:t>
                              </m:r>
                              <m:borderBox>
                                <m:borderBox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16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c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9−</m:t>
                              </m:r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=−4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d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9+</m:t>
                              </m:r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=−4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3745707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e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−8=15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f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+8=15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g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−8=−15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h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+8=−15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27489443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 err="1"/>
                            <a:t>i</a:t>
                          </a:r>
                          <a:endParaRPr lang="en-GB" sz="1200" b="1" dirty="0"/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borderBox>
                                <m:borderBox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=21</m:t>
                              </m:r>
                            </m:oMath>
                          </a14:m>
                          <a:r>
                            <a:rPr lang="en-GB" sz="16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j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5−</m:t>
                              </m:r>
                              <m:borderBox>
                                <m:borderBox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=21</m:t>
                              </m:r>
                            </m:oMath>
                          </a14:m>
                          <a:r>
                            <a:rPr lang="en-GB" sz="16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k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5−</m:t>
                              </m:r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=−21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l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5+</m:t>
                              </m:r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=−21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44668930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m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−14=3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n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+14=3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o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−14=−3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p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+14=−3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1077504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q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6+</m:t>
                              </m:r>
                              <m:borderBox>
                                <m:borderBox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=17</m:t>
                              </m:r>
                            </m:oMath>
                          </a14:m>
                          <a:r>
                            <a:rPr lang="en-GB" sz="16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r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borderBox>
                                <m:borderBox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oMath>
                          </a14:m>
                          <a:r>
                            <a:rPr lang="en-GB" sz="16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s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−13−4=</m:t>
                              </m:r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t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−1=−15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74558744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u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−7=−19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v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+8=−6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w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−11=0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x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+16=0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62465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8DB848F7-BEDF-016C-E6C5-F8336A660E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0361974"/>
                  </p:ext>
                </p:extLst>
              </p:nvPr>
            </p:nvGraphicFramePr>
            <p:xfrm>
              <a:off x="-2" y="261058"/>
              <a:ext cx="6858000" cy="259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630">
                      <a:extLst>
                        <a:ext uri="{9D8B030D-6E8A-4147-A177-3AD203B41FA5}">
                          <a16:colId xmlns:a16="http://schemas.microsoft.com/office/drawing/2014/main" val="3762378909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1461563775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122222314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485695423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020509959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2111367884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4145300144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64787445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a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5385" t="-2941" r="-348718" b="-5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b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29661" t="-2941" r="-230508" b="-5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c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244068" t="-2941" r="-116102" b="-5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d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358475" t="-2941" r="-1695" b="-50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745707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e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5385" t="-102941" r="-348718" b="-4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f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29661" t="-102941" r="-230508" b="-4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g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244068" t="-102941" r="-116102" b="-4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h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358475" t="-102941" r="-1695" b="-40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7489443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 err="1"/>
                            <a:t>i</a:t>
                          </a:r>
                          <a:endParaRPr lang="en-GB" sz="1200" b="1" dirty="0"/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5385" t="-197143" r="-348718" b="-2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j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29661" t="-197143" r="-230508" b="-2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k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244068" t="-197143" r="-116102" b="-2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l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358475" t="-197143" r="-1695" b="-29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4668930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m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5385" t="-305882" r="-348718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n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29661" t="-305882" r="-230508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o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244068" t="-305882" r="-116102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p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358475" t="-305882" r="-1695" b="-2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77504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q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5385" t="-405882" r="-348718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r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29661" t="-405882" r="-230508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s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244068" t="-405882" r="-116102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t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358475" t="-405882" r="-1695" b="-1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558744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u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5385" t="-505882" r="-348718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v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29661" t="-505882" r="-230508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w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244068" t="-505882" r="-11610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x</a:t>
                          </a: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358475" t="-505882" r="-1695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246576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Table 137">
            <a:extLst>
              <a:ext uri="{FF2B5EF4-FFF2-40B4-BE49-F238E27FC236}">
                <a16:creationId xmlns:a16="http://schemas.microsoft.com/office/drawing/2014/main" id="{2D36DA63-CA0F-F5C8-04CE-D7DDB1F15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75228"/>
              </p:ext>
            </p:extLst>
          </p:nvPr>
        </p:nvGraphicFramePr>
        <p:xfrm>
          <a:off x="-2" y="2983586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7: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Solve each of the following: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3">
                <a:extLst>
                  <a:ext uri="{FF2B5EF4-FFF2-40B4-BE49-F238E27FC236}">
                    <a16:creationId xmlns:a16="http://schemas.microsoft.com/office/drawing/2014/main" id="{ECCEACD8-AFEE-4E9A-DFC0-EDAEC5615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348578"/>
                  </p:ext>
                </p:extLst>
              </p:nvPr>
            </p:nvGraphicFramePr>
            <p:xfrm>
              <a:off x="-1862" y="3244643"/>
              <a:ext cx="6858000" cy="432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630">
                      <a:extLst>
                        <a:ext uri="{9D8B030D-6E8A-4147-A177-3AD203B41FA5}">
                          <a16:colId xmlns:a16="http://schemas.microsoft.com/office/drawing/2014/main" val="3762378909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1461563775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122222314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485695423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020509959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2111367884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4145300144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647874451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a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+4=12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 </a:t>
                          </a:r>
                        </a:p>
                        <a:p>
                          <a:pPr algn="l"/>
                          <a:r>
                            <a:rPr lang="en-GB" sz="1300" b="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13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3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300" b="1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b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−4=12</m:t>
                                </m:r>
                              </m:oMath>
                            </m:oMathPara>
                          </a14:m>
                          <a:endParaRPr lang="en-GB" sz="1300" dirty="0"/>
                        </a:p>
                        <a:p>
                          <a:pPr algn="ctr"/>
                          <a:r>
                            <a:rPr lang="en-GB" sz="1300" dirty="0"/>
                            <a:t> </a:t>
                          </a:r>
                        </a:p>
                        <a:p>
                          <a:pPr algn="l"/>
                          <a:r>
                            <a:rPr lang="en-GB" sz="1300" b="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13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3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300" b="1" dirty="0"/>
                            <a:t> 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c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+4=−12</m:t>
                                </m:r>
                              </m:oMath>
                            </m:oMathPara>
                          </a14:m>
                          <a:endParaRPr lang="en-GB" sz="1300" dirty="0"/>
                        </a:p>
                        <a:p>
                          <a:pPr algn="ctr"/>
                          <a:r>
                            <a:rPr lang="en-GB" sz="1300" dirty="0"/>
                            <a:t> </a:t>
                          </a:r>
                        </a:p>
                        <a:p>
                          <a:pPr algn="l"/>
                          <a:r>
                            <a:rPr lang="en-GB" sz="1300" b="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13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3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300" b="1" dirty="0"/>
                            <a:t> </a:t>
                          </a:r>
                          <a:r>
                            <a:rPr kumimoji="0" lang="en-GB" sz="1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d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3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−4=−12</m:t>
                                </m:r>
                              </m:oMath>
                            </m:oMathPara>
                          </a14:m>
                          <a:endParaRPr lang="en-GB" sz="1300" dirty="0"/>
                        </a:p>
                        <a:p>
                          <a:pPr algn="ctr"/>
                          <a:r>
                            <a:rPr lang="en-GB" sz="1300" dirty="0"/>
                            <a:t> </a:t>
                          </a:r>
                        </a:p>
                        <a:p>
                          <a:pPr algn="l"/>
                          <a:r>
                            <a:rPr lang="en-GB" sz="1300" b="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13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3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300" b="1" dirty="0"/>
                            <a:t> </a:t>
                          </a:r>
                          <a:r>
                            <a:rPr kumimoji="0" lang="en-GB" sz="13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3745707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e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=12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f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=−12</m:t>
                              </m:r>
                            </m:oMath>
                          </a14:m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g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=12</m:t>
                              </m:r>
                            </m:oMath>
                          </a14:m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h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=−12</m:t>
                              </m:r>
                            </m:oMath>
                          </a14:m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27489443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 err="1"/>
                            <a:t>i</a:t>
                          </a:r>
                          <a:endParaRPr lang="en-GB" sz="1200" b="1" dirty="0"/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=15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j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=15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k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3+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=−15</m:t>
                              </m:r>
                            </m:oMath>
                          </a14:m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l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3−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=−15</m:t>
                              </m:r>
                            </m:oMath>
                          </a14:m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4466893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m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−3+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=15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n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−3−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=15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o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−3+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=−15</m:t>
                              </m:r>
                            </m:oMath>
                          </a14:m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p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−3−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=−15</m:t>
                              </m:r>
                            </m:oMath>
                          </a14:m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1077504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q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=15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r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=15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s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=−15</m:t>
                              </m:r>
                            </m:oMath>
                          </a14:m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t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=−15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7455874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u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v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w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1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kumimoji="0" lang="en-GB" sz="1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</m:t>
                              </m:r>
                            </m:oMath>
                          </a14:m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x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1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kumimoji="0" lang="en-GB" sz="1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kumimoji="0" lang="en-GB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=−3</m:t>
                              </m:r>
                            </m:oMath>
                          </a14:m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62465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3">
                <a:extLst>
                  <a:ext uri="{FF2B5EF4-FFF2-40B4-BE49-F238E27FC236}">
                    <a16:creationId xmlns:a16="http://schemas.microsoft.com/office/drawing/2014/main" id="{ECCEACD8-AFEE-4E9A-DFC0-EDAEC5615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348578"/>
                  </p:ext>
                </p:extLst>
              </p:nvPr>
            </p:nvGraphicFramePr>
            <p:xfrm>
              <a:off x="-1862" y="3244643"/>
              <a:ext cx="6858000" cy="432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630">
                      <a:extLst>
                        <a:ext uri="{9D8B030D-6E8A-4147-A177-3AD203B41FA5}">
                          <a16:colId xmlns:a16="http://schemas.microsoft.com/office/drawing/2014/main" val="3762378909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1461563775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122222314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485695423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020509959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2111367884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4145300144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647874451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a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5385" t="-1754" r="-347863" b="-5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b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9661" t="-1754" r="-229661" b="-5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c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244068" t="-1754" r="-115254" b="-5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d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358475" t="-1754" r="-847" b="-5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745707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e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5385" t="-101754" r="-347863" b="-4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f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9661" t="-101754" r="-229661" b="-4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g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244068" t="-101754" r="-115254" b="-4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h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358475" t="-101754" r="-847" b="-4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7489443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 err="1"/>
                            <a:t>i</a:t>
                          </a:r>
                          <a:endParaRPr lang="en-GB" sz="1200" b="1" dirty="0"/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5385" t="-201754" r="-347863" b="-3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j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9661" t="-201754" r="-229661" b="-3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k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244068" t="-201754" r="-115254" b="-3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l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358475" t="-201754" r="-847" b="-3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466893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m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5385" t="-307143" r="-347863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n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9661" t="-307143" r="-229661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o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244068" t="-307143" r="-115254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p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358475" t="-307143" r="-847" b="-2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77504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q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5385" t="-400000" r="-347863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r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9661" t="-400000" r="-229661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s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244068" t="-400000" r="-115254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t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358475" t="-400000" r="-847" b="-10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55874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u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5385" t="-500000" r="-347863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v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129661" t="-500000" r="-229661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w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244068" t="-500000" r="-115254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x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l="-358475" t="-500000" r="-847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246576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le 137">
            <a:extLst>
              <a:ext uri="{FF2B5EF4-FFF2-40B4-BE49-F238E27FC236}">
                <a16:creationId xmlns:a16="http://schemas.microsoft.com/office/drawing/2014/main" id="{7989884A-0ED8-5004-90ED-73CA8440A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17463"/>
              </p:ext>
            </p:extLst>
          </p:nvPr>
        </p:nvGraphicFramePr>
        <p:xfrm>
          <a:off x="3716" y="7695170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8: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Simplify each of the following: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0AA6AA7-0EFE-89D5-B406-2EAEC569B8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840165"/>
                  </p:ext>
                </p:extLst>
              </p:nvPr>
            </p:nvGraphicFramePr>
            <p:xfrm>
              <a:off x="0" y="7956228"/>
              <a:ext cx="6858000" cy="19497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630">
                      <a:extLst>
                        <a:ext uri="{9D8B030D-6E8A-4147-A177-3AD203B41FA5}">
                          <a16:colId xmlns:a16="http://schemas.microsoft.com/office/drawing/2014/main" val="3496241851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3484707050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81616833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3029288682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132241233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2407559298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3126721035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3116104780"/>
                        </a:ext>
                      </a:extLst>
                    </a:gridCol>
                  </a:tblGrid>
                  <a:tr h="64992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a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b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c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+2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d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10997229"/>
                      </a:ext>
                    </a:extLst>
                  </a:tr>
                  <a:tr h="64992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e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3(2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f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3(−2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+5)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g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−3(2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+5)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h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−3(2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−5)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29540526"/>
                      </a:ext>
                    </a:extLst>
                  </a:tr>
                  <a:tr h="64992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 err="1"/>
                            <a:t>i</a:t>
                          </a:r>
                          <a:endParaRPr lang="en-GB" sz="1200" b="1" dirty="0"/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+3(2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j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−3(2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k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−3(2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−5)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l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GB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+3(2</m:t>
                                </m:r>
                                <m:r>
                                  <a:rPr kumimoji="0" lang="en-GB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−5)</m:t>
                                </m:r>
                              </m:oMath>
                            </m:oMathPara>
                          </a14:m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309111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0AA6AA7-0EFE-89D5-B406-2EAEC569B8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840165"/>
                  </p:ext>
                </p:extLst>
              </p:nvPr>
            </p:nvGraphicFramePr>
            <p:xfrm>
              <a:off x="0" y="7956228"/>
              <a:ext cx="6858000" cy="19497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630">
                      <a:extLst>
                        <a:ext uri="{9D8B030D-6E8A-4147-A177-3AD203B41FA5}">
                          <a16:colId xmlns:a16="http://schemas.microsoft.com/office/drawing/2014/main" val="3496241851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3484707050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81616833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3029288682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132241233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2407559298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3126721035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3116104780"/>
                        </a:ext>
                      </a:extLst>
                    </a:gridCol>
                  </a:tblGrid>
                  <a:tr h="64992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a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6239" t="-1961" r="-347863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b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31624" t="-1961" r="-232479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c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247009" t="-1961" r="-117094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d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362393" t="-1961" r="-1709" b="-2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0997229"/>
                      </a:ext>
                    </a:extLst>
                  </a:tr>
                  <a:tr h="64992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e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6239" t="-100000" r="-347863" b="-1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f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31624" t="-100000" r="-232479" b="-1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g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247009" t="-100000" r="-117094" b="-1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h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362393" t="-100000" r="-1709" b="-1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9540526"/>
                      </a:ext>
                    </a:extLst>
                  </a:tr>
                  <a:tr h="64992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 err="1"/>
                            <a:t>i</a:t>
                          </a:r>
                          <a:endParaRPr lang="en-GB" sz="1200" b="1" dirty="0"/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6239" t="-203922" r="-347863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j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131624" t="-203922" r="-232479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k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247009" t="-203922" r="-117094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l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4"/>
                          <a:stretch>
                            <a:fillRect l="-362393" t="-203922" r="-1709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09111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011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BC06F435-BEEC-E656-D44D-324711E11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09515"/>
              </p:ext>
            </p:extLst>
          </p:nvPr>
        </p:nvGraphicFramePr>
        <p:xfrm>
          <a:off x="1647186" y="381459"/>
          <a:ext cx="5126842" cy="7186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6842">
                  <a:extLst>
                    <a:ext uri="{9D8B030D-6E8A-4147-A177-3AD203B41FA5}">
                      <a16:colId xmlns:a16="http://schemas.microsoft.com/office/drawing/2014/main" val="1831444506"/>
                    </a:ext>
                  </a:extLst>
                </a:gridCol>
              </a:tblGrid>
              <a:tr h="359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6056923"/>
                  </a:ext>
                </a:extLst>
              </a:tr>
              <a:tr h="359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4996470"/>
                  </a:ext>
                </a:extLst>
              </a:tr>
            </a:tbl>
          </a:graphicData>
        </a:graphic>
      </p:graphicFrame>
      <p:graphicFrame>
        <p:nvGraphicFramePr>
          <p:cNvPr id="2" name="Table 137">
            <a:extLst>
              <a:ext uri="{FF2B5EF4-FFF2-40B4-BE49-F238E27FC236}">
                <a16:creationId xmlns:a16="http://schemas.microsoft.com/office/drawing/2014/main" id="{079D6051-1AEB-E0A0-F036-70559893A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93260"/>
              </p:ext>
            </p:extLst>
          </p:nvPr>
        </p:nvGraphicFramePr>
        <p:xfrm>
          <a:off x="1858" y="0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9: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Equivalent Equations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821899D4-6B95-4EA2-4BC2-2716FED03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" y="381459"/>
            <a:ext cx="1413311" cy="7202449"/>
          </a:xfrm>
          <a:prstGeom prst="rect">
            <a:avLst/>
          </a:prstGeom>
        </p:spPr>
      </p:pic>
      <p:pic>
        <p:nvPicPr>
          <p:cNvPr id="6" name="Picture 5" descr="A screenshot of a text message&#10;&#10;Description automatically generated with medium confidence">
            <a:extLst>
              <a:ext uri="{FF2B5EF4-FFF2-40B4-BE49-F238E27FC236}">
                <a16:creationId xmlns:a16="http://schemas.microsoft.com/office/drawing/2014/main" id="{87896346-93D5-84DC-3C27-16C26D339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17120" y="5423628"/>
            <a:ext cx="1265857" cy="669005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18B3A40-EDC7-09AB-8765-33BA34061A96}"/>
              </a:ext>
            </a:extLst>
          </p:cNvPr>
          <p:cNvGrpSpPr/>
          <p:nvPr/>
        </p:nvGrpSpPr>
        <p:grpSpPr>
          <a:xfrm>
            <a:off x="1707698" y="284813"/>
            <a:ext cx="5126843" cy="3657797"/>
            <a:chOff x="1707698" y="284813"/>
            <a:chExt cx="5126843" cy="3657797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53BF1B4C-A00C-863D-4BB9-E79893D45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7698" y="284813"/>
              <a:ext cx="5126843" cy="36577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F1B6B26-B333-DAC3-9FFD-F2760E36B401}"/>
                    </a:ext>
                  </a:extLst>
                </p:cNvPr>
                <p:cNvSpPr/>
                <p:nvPr/>
              </p:nvSpPr>
              <p:spPr>
                <a:xfrm>
                  <a:off x="1904427" y="488138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+5=13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F1B6B26-B333-DAC3-9FFD-F2760E36B4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427" y="488138"/>
                  <a:ext cx="1210033" cy="3781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D4D0C68-6E56-A959-4264-0325A5DCA312}"/>
                    </a:ext>
                  </a:extLst>
                </p:cNvPr>
                <p:cNvSpPr/>
                <p:nvPr/>
              </p:nvSpPr>
              <p:spPr>
                <a:xfrm>
                  <a:off x="1904427" y="1408686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+5=26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D4D0C68-6E56-A959-4264-0325A5DCA3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427" y="1408686"/>
                  <a:ext cx="1210033" cy="3781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20FAE54-F454-35E6-9F46-13E0C4E0FDDE}"/>
                    </a:ext>
                  </a:extLst>
                </p:cNvPr>
                <p:cNvSpPr/>
                <p:nvPr/>
              </p:nvSpPr>
              <p:spPr>
                <a:xfrm>
                  <a:off x="1904427" y="2329234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+5=31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20FAE54-F454-35E6-9F46-13E0C4E0FD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427" y="2329234"/>
                  <a:ext cx="1210033" cy="3781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2A94102-B01D-16AE-96D6-0A25704102C5}"/>
                    </a:ext>
                  </a:extLst>
                </p:cNvPr>
                <p:cNvSpPr/>
                <p:nvPr/>
              </p:nvSpPr>
              <p:spPr>
                <a:xfrm>
                  <a:off x="1904427" y="3249781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GB" sz="115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15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15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+31</m:t>
                      </m:r>
                    </m:oMath>
                  </a14:m>
                  <a:r>
                    <a:rPr lang="en-GB" sz="115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2A94102-B01D-16AE-96D6-0A2570410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427" y="3249781"/>
                  <a:ext cx="1210033" cy="378135"/>
                </a:xfrm>
                <a:prstGeom prst="rect">
                  <a:avLst/>
                </a:prstGeom>
                <a:blipFill>
                  <a:blip r:embed="rId8"/>
                  <a:stretch>
                    <a:fillRect r="-41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538B50F-F9B1-934F-5A7F-6D558983F445}"/>
                    </a:ext>
                  </a:extLst>
                </p:cNvPr>
                <p:cNvSpPr/>
                <p:nvPr/>
              </p:nvSpPr>
              <p:spPr>
                <a:xfrm>
                  <a:off x="5453170" y="3260093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+5=13</m:t>
                        </m:r>
                      </m:oMath>
                    </m:oMathPara>
                  </a14:m>
                  <a:endParaRPr lang="en-GB" sz="16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538B50F-F9B1-934F-5A7F-6D558983F4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170" y="3260093"/>
                  <a:ext cx="1210033" cy="378135"/>
                </a:xfrm>
                <a:prstGeom prst="rect">
                  <a:avLst/>
                </a:prstGeom>
                <a:blipFill>
                  <a:blip r:embed="rId9"/>
                  <a:stretch>
                    <a:fillRect l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DBAA441-5E40-EBE2-BA07-5D3C850EDA9E}"/>
                    </a:ext>
                  </a:extLst>
                </p:cNvPr>
                <p:cNvSpPr/>
                <p:nvPr/>
              </p:nvSpPr>
              <p:spPr>
                <a:xfrm>
                  <a:off x="3678798" y="3260092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lvl="0" algn="r"/>
                  <a14:m>
                    <m:oMath xmlns:m="http://schemas.openxmlformats.org/officeDocument/2006/math">
                      <m:r>
                        <a:rPr lang="en-GB" sz="115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15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15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+35</m:t>
                      </m:r>
                    </m:oMath>
                  </a14:m>
                  <a:r>
                    <a:rPr lang="en-GB" sz="115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DBAA441-5E40-EBE2-BA07-5D3C850EDA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8798" y="3260092"/>
                  <a:ext cx="1210033" cy="378135"/>
                </a:xfrm>
                <a:prstGeom prst="rect">
                  <a:avLst/>
                </a:prstGeom>
                <a:blipFill>
                  <a:blip r:embed="rId10"/>
                  <a:stretch>
                    <a:fillRect r="-52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E0D1FEE-79E9-08F1-AD8B-18F41725C45C}"/>
                    </a:ext>
                  </a:extLst>
                </p:cNvPr>
                <p:cNvSpPr/>
                <p:nvPr/>
              </p:nvSpPr>
              <p:spPr>
                <a:xfrm>
                  <a:off x="5453168" y="3260092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E0D1FEE-79E9-08F1-AD8B-18F41725C4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168" y="3260092"/>
                  <a:ext cx="1210033" cy="37813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E48A0EA-6F6F-DABE-7893-3DC0D14ACF5B}"/>
                    </a:ext>
                  </a:extLst>
                </p:cNvPr>
                <p:cNvSpPr/>
                <p:nvPr/>
              </p:nvSpPr>
              <p:spPr>
                <a:xfrm>
                  <a:off x="5453168" y="1416706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E48A0EA-6F6F-DABE-7893-3DC0D14ACF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168" y="1416706"/>
                  <a:ext cx="1210033" cy="37813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9466AD6-C486-C605-855D-C5FAC3E3C872}"/>
                    </a:ext>
                  </a:extLst>
                </p:cNvPr>
                <p:cNvSpPr/>
                <p:nvPr/>
              </p:nvSpPr>
              <p:spPr>
                <a:xfrm>
                  <a:off x="5453168" y="2338399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9466AD6-C486-C605-855D-C5FAC3E3C8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168" y="2338399"/>
                  <a:ext cx="1210033" cy="37813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45A9F1E-E8E8-D6C9-4B73-4213551F8DB3}"/>
                    </a:ext>
                  </a:extLst>
                </p:cNvPr>
                <p:cNvSpPr/>
                <p:nvPr/>
              </p:nvSpPr>
              <p:spPr>
                <a:xfrm>
                  <a:off x="5453168" y="495013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45A9F1E-E8E8-D6C9-4B73-4213551F8D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168" y="495013"/>
                  <a:ext cx="1210033" cy="37813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3A3CA80-EB02-3289-404F-D582CB45CBCC}"/>
                    </a:ext>
                  </a:extLst>
                </p:cNvPr>
                <p:cNvSpPr/>
                <p:nvPr/>
              </p:nvSpPr>
              <p:spPr>
                <a:xfrm>
                  <a:off x="3678797" y="488138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3A3CA80-EB02-3289-404F-D582CB45CB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8797" y="488138"/>
                  <a:ext cx="1210033" cy="37813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66A1A2-AEF7-D0B9-7C9B-AA13CBFEB159}"/>
              </a:ext>
            </a:extLst>
          </p:cNvPr>
          <p:cNvGrpSpPr/>
          <p:nvPr/>
        </p:nvGrpSpPr>
        <p:grpSpPr>
          <a:xfrm>
            <a:off x="1733747" y="4083277"/>
            <a:ext cx="5118178" cy="3647339"/>
            <a:chOff x="1733747" y="3905991"/>
            <a:chExt cx="5118178" cy="3647339"/>
          </a:xfrm>
        </p:grpSpPr>
        <p:pic>
          <p:nvPicPr>
            <p:cNvPr id="24" name="Picture 23" descr="Diagram&#10;&#10;Description automatically generated">
              <a:extLst>
                <a:ext uri="{FF2B5EF4-FFF2-40B4-BE49-F238E27FC236}">
                  <a16:creationId xmlns:a16="http://schemas.microsoft.com/office/drawing/2014/main" id="{2731521E-D037-9A7A-B31A-AF2D55E85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33747" y="3905991"/>
              <a:ext cx="5118178" cy="364733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C551116-0CB5-BD10-9E4E-BCFCADC8683C}"/>
                    </a:ext>
                  </a:extLst>
                </p:cNvPr>
                <p:cNvSpPr/>
                <p:nvPr/>
              </p:nvSpPr>
              <p:spPr>
                <a:xfrm>
                  <a:off x="1893055" y="4109315"/>
                  <a:ext cx="122987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−3=14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C551116-0CB5-BD10-9E4E-BCFCADC868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055" y="4109315"/>
                  <a:ext cx="1229873" cy="37813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86038DB-4012-35DD-38C5-E8FC01AE2F28}"/>
                    </a:ext>
                  </a:extLst>
                </p:cNvPr>
                <p:cNvSpPr/>
                <p:nvPr/>
              </p:nvSpPr>
              <p:spPr>
                <a:xfrm>
                  <a:off x="1912894" y="5029863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+5=13</m:t>
                        </m:r>
                      </m:oMath>
                    </m:oMathPara>
                  </a14:m>
                  <a:endParaRPr lang="en-GB" sz="16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86038DB-4012-35DD-38C5-E8FC01AE2F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2894" y="5029863"/>
                  <a:ext cx="1210033" cy="378135"/>
                </a:xfrm>
                <a:prstGeom prst="rect">
                  <a:avLst/>
                </a:prstGeom>
                <a:blipFill>
                  <a:blip r:embed="rId18"/>
                  <a:stretch>
                    <a:fillRect l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6FFCE3D-C375-7DD9-112F-6794681166B3}"/>
                    </a:ext>
                  </a:extLst>
                </p:cNvPr>
                <p:cNvSpPr/>
                <p:nvPr/>
              </p:nvSpPr>
              <p:spPr>
                <a:xfrm>
                  <a:off x="1912894" y="5950411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6FFCE3D-C375-7DD9-112F-6794681166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2894" y="5950411"/>
                  <a:ext cx="1210033" cy="37813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DDA8DB2-BA9C-764F-56B0-9024ECDBEC56}"/>
                    </a:ext>
                  </a:extLst>
                </p:cNvPr>
                <p:cNvSpPr/>
                <p:nvPr/>
              </p:nvSpPr>
              <p:spPr>
                <a:xfrm>
                  <a:off x="1912894" y="6870958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DDA8DB2-BA9C-764F-56B0-9024ECDBEC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2894" y="6870958"/>
                  <a:ext cx="1210033" cy="37813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00656D9-C80E-F5EF-1333-91196583ABF6}"/>
                    </a:ext>
                  </a:extLst>
                </p:cNvPr>
                <p:cNvSpPr/>
                <p:nvPr/>
              </p:nvSpPr>
              <p:spPr>
                <a:xfrm>
                  <a:off x="5461637" y="6881270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+5=13</m:t>
                        </m:r>
                      </m:oMath>
                    </m:oMathPara>
                  </a14:m>
                  <a:endParaRPr lang="en-GB" sz="16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00656D9-C80E-F5EF-1333-91196583AB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637" y="6881270"/>
                  <a:ext cx="1210033" cy="378135"/>
                </a:xfrm>
                <a:prstGeom prst="rect">
                  <a:avLst/>
                </a:prstGeom>
                <a:blipFill>
                  <a:blip r:embed="rId21"/>
                  <a:stretch>
                    <a:fillRect l="-41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77D5171-5F5B-E674-6A67-2B6A2748279E}"/>
                    </a:ext>
                  </a:extLst>
                </p:cNvPr>
                <p:cNvSpPr/>
                <p:nvPr/>
              </p:nvSpPr>
              <p:spPr>
                <a:xfrm>
                  <a:off x="3687265" y="6881269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77D5171-5F5B-E674-6A67-2B6A274827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265" y="6881269"/>
                  <a:ext cx="1210033" cy="37813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18BCCBC-669D-38B0-E9F7-6C127A1C73C0}"/>
                    </a:ext>
                  </a:extLst>
                </p:cNvPr>
                <p:cNvSpPr/>
                <p:nvPr/>
              </p:nvSpPr>
              <p:spPr>
                <a:xfrm>
                  <a:off x="5461635" y="6881269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18BCCBC-669D-38B0-E9F7-6C127A1C73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635" y="6881269"/>
                  <a:ext cx="1210033" cy="37813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8CA2EF1-10B8-D426-AEDF-2AEADB1B3815}"/>
                    </a:ext>
                  </a:extLst>
                </p:cNvPr>
                <p:cNvSpPr/>
                <p:nvPr/>
              </p:nvSpPr>
              <p:spPr>
                <a:xfrm>
                  <a:off x="5461635" y="5037883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8CA2EF1-10B8-D426-AEDF-2AEADB1B38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635" y="5037883"/>
                  <a:ext cx="1210033" cy="37813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EC02E6B-3315-C761-0B14-386C6EA9C745}"/>
                    </a:ext>
                  </a:extLst>
                </p:cNvPr>
                <p:cNvSpPr/>
                <p:nvPr/>
              </p:nvSpPr>
              <p:spPr>
                <a:xfrm>
                  <a:off x="5461635" y="5959576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EC02E6B-3315-C761-0B14-386C6EA9C7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635" y="5959576"/>
                  <a:ext cx="1210033" cy="37813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74C268B-7D21-BE2F-E1E4-3C187AAA37F6}"/>
                    </a:ext>
                  </a:extLst>
                </p:cNvPr>
                <p:cNvSpPr/>
                <p:nvPr/>
              </p:nvSpPr>
              <p:spPr>
                <a:xfrm>
                  <a:off x="5461635" y="4116190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74C268B-7D21-BE2F-E1E4-3C187AAA37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635" y="4116190"/>
                  <a:ext cx="1210033" cy="37813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C4EAB10-C00A-1D8D-8F02-B00D18EEF3ED}"/>
                    </a:ext>
                  </a:extLst>
                </p:cNvPr>
                <p:cNvSpPr/>
                <p:nvPr/>
              </p:nvSpPr>
              <p:spPr>
                <a:xfrm>
                  <a:off x="3687264" y="4109315"/>
                  <a:ext cx="1210033" cy="3781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600" dirty="0">
                      <a:solidFill>
                        <a:sysClr val="windowText" lastClr="0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C4EAB10-C00A-1D8D-8F02-B00D18EEF3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264" y="4109315"/>
                  <a:ext cx="1210033" cy="37813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8620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9BF65B2B-D679-76A6-F4B0-D4209900BC05}"/>
              </a:ext>
            </a:extLst>
          </p:cNvPr>
          <p:cNvGrpSpPr/>
          <p:nvPr/>
        </p:nvGrpSpPr>
        <p:grpSpPr>
          <a:xfrm>
            <a:off x="0" y="270935"/>
            <a:ext cx="6858000" cy="5143500"/>
            <a:chOff x="0" y="0"/>
            <a:chExt cx="6858000" cy="5143500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322A9CB4-4E49-B406-B158-CA8AB794E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C8C8C8"/>
                </a:clrFrom>
                <a:clrTo>
                  <a:srgbClr val="C8C8C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29000" cy="2571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9035A00C-DACB-9D62-34D4-6D9924AE6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ADADAD"/>
                </a:clrFrom>
                <a:clrTo>
                  <a:srgbClr val="ADADA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2571750"/>
              <a:ext cx="3429000" cy="2571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7EF9627D-7593-3EE5-6091-27A4CAF8E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0"/>
              <a:ext cx="3429000" cy="2571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>
              <a:extLst>
                <a:ext uri="{FF2B5EF4-FFF2-40B4-BE49-F238E27FC236}">
                  <a16:creationId xmlns:a16="http://schemas.microsoft.com/office/drawing/2014/main" id="{A78AAC0B-CDAC-DE7D-B960-9A8FBD2C2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71750"/>
              <a:ext cx="3429000" cy="2571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3CF1C7-83BB-8E78-BEE8-C2A87FF63739}"/>
                </a:ext>
              </a:extLst>
            </p:cNvPr>
            <p:cNvSpPr/>
            <p:nvPr/>
          </p:nvSpPr>
          <p:spPr>
            <a:xfrm>
              <a:off x="1237785" y="367990"/>
              <a:ext cx="249044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95D8B7-16D7-E310-1289-11777C8E4ACA}"/>
                </a:ext>
              </a:extLst>
            </p:cNvPr>
            <p:cNvSpPr/>
            <p:nvPr/>
          </p:nvSpPr>
          <p:spPr>
            <a:xfrm>
              <a:off x="2523892" y="367990"/>
              <a:ext cx="249044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257C78-EA31-7871-570F-0DCA1C872EFF}"/>
                </a:ext>
              </a:extLst>
            </p:cNvPr>
            <p:cNvSpPr/>
            <p:nvPr/>
          </p:nvSpPr>
          <p:spPr>
            <a:xfrm>
              <a:off x="3025697" y="880946"/>
              <a:ext cx="249044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9099B2-79A5-C692-E2CF-16DED8E6B97E}"/>
                </a:ext>
              </a:extLst>
            </p:cNvPr>
            <p:cNvSpPr/>
            <p:nvPr/>
          </p:nvSpPr>
          <p:spPr>
            <a:xfrm>
              <a:off x="2847278" y="1650380"/>
              <a:ext cx="211872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023D0F-EC51-65C0-D621-28AEC85954A1}"/>
                </a:ext>
              </a:extLst>
            </p:cNvPr>
            <p:cNvSpPr/>
            <p:nvPr/>
          </p:nvSpPr>
          <p:spPr>
            <a:xfrm>
              <a:off x="1895706" y="2044390"/>
              <a:ext cx="234175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A1D461-4D31-97DF-E7CE-7096976B39F2}"/>
                </a:ext>
              </a:extLst>
            </p:cNvPr>
            <p:cNvSpPr/>
            <p:nvPr/>
          </p:nvSpPr>
          <p:spPr>
            <a:xfrm>
              <a:off x="861432" y="1676399"/>
              <a:ext cx="249044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F60432-0068-F84B-8BA3-6BB3FB82D417}"/>
                </a:ext>
              </a:extLst>
            </p:cNvPr>
            <p:cNvSpPr/>
            <p:nvPr/>
          </p:nvSpPr>
          <p:spPr>
            <a:xfrm>
              <a:off x="892098" y="858643"/>
              <a:ext cx="196076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3E8BD7-1F3B-581E-5C0E-25C9FB9DE21C}"/>
                </a:ext>
              </a:extLst>
            </p:cNvPr>
            <p:cNvSpPr/>
            <p:nvPr/>
          </p:nvSpPr>
          <p:spPr>
            <a:xfrm>
              <a:off x="3914142" y="351948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3EDC1D-590A-C906-C1C1-D619432FF2D2}"/>
                </a:ext>
              </a:extLst>
            </p:cNvPr>
            <p:cNvSpPr/>
            <p:nvPr/>
          </p:nvSpPr>
          <p:spPr>
            <a:xfrm>
              <a:off x="6175200" y="357295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DD3B2A-EC3D-01B4-1553-19EC5D4CADB6}"/>
                </a:ext>
              </a:extLst>
            </p:cNvPr>
            <p:cNvSpPr/>
            <p:nvPr/>
          </p:nvSpPr>
          <p:spPr>
            <a:xfrm>
              <a:off x="4337139" y="829821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09B714-B0DE-C0CD-3CEC-9F4B655B63A7}"/>
                </a:ext>
              </a:extLst>
            </p:cNvPr>
            <p:cNvSpPr/>
            <p:nvPr/>
          </p:nvSpPr>
          <p:spPr>
            <a:xfrm>
              <a:off x="6520072" y="847948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58BC32-C1DF-7131-B775-78107B21A471}"/>
                </a:ext>
              </a:extLst>
            </p:cNvPr>
            <p:cNvSpPr/>
            <p:nvPr/>
          </p:nvSpPr>
          <p:spPr>
            <a:xfrm>
              <a:off x="6443580" y="1639685"/>
              <a:ext cx="274312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888157-3229-E11E-B8A5-799A92028B5D}"/>
                </a:ext>
              </a:extLst>
            </p:cNvPr>
            <p:cNvSpPr/>
            <p:nvPr/>
          </p:nvSpPr>
          <p:spPr>
            <a:xfrm>
              <a:off x="4973054" y="2022999"/>
              <a:ext cx="245376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D73A9C-D32C-9021-08C1-1EF93524ABB1}"/>
                </a:ext>
              </a:extLst>
            </p:cNvPr>
            <p:cNvSpPr/>
            <p:nvPr/>
          </p:nvSpPr>
          <p:spPr>
            <a:xfrm>
              <a:off x="4534128" y="1656643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9A9830-158E-9C1C-B7F8-962F8B41C712}"/>
                </a:ext>
              </a:extLst>
            </p:cNvPr>
            <p:cNvSpPr/>
            <p:nvPr/>
          </p:nvSpPr>
          <p:spPr>
            <a:xfrm>
              <a:off x="2829459" y="2932348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4FCEE5-29F6-5CD8-9679-885EA0C31C5C}"/>
                </a:ext>
              </a:extLst>
            </p:cNvPr>
            <p:cNvSpPr/>
            <p:nvPr/>
          </p:nvSpPr>
          <p:spPr>
            <a:xfrm>
              <a:off x="472229" y="2932348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7F1D38-0F6F-8002-5093-6B00A2B6BAF5}"/>
                </a:ext>
              </a:extLst>
            </p:cNvPr>
            <p:cNvSpPr/>
            <p:nvPr/>
          </p:nvSpPr>
          <p:spPr>
            <a:xfrm>
              <a:off x="914400" y="3406963"/>
              <a:ext cx="200882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2B69E1-6F49-41DF-59A9-071563682ED8}"/>
                </a:ext>
              </a:extLst>
            </p:cNvPr>
            <p:cNvSpPr/>
            <p:nvPr/>
          </p:nvSpPr>
          <p:spPr>
            <a:xfrm>
              <a:off x="467258" y="4234375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BF3EC6-2EB5-773C-98B8-B2BAA972F60E}"/>
                </a:ext>
              </a:extLst>
            </p:cNvPr>
            <p:cNvSpPr/>
            <p:nvPr/>
          </p:nvSpPr>
          <p:spPr>
            <a:xfrm>
              <a:off x="3064765" y="3421873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2199B5-6181-E1BF-59E7-7BA2E23714A6}"/>
                </a:ext>
              </a:extLst>
            </p:cNvPr>
            <p:cNvSpPr/>
            <p:nvPr/>
          </p:nvSpPr>
          <p:spPr>
            <a:xfrm>
              <a:off x="2617587" y="4217160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544E47-863F-7EF6-D548-2C7B0AA93CDB}"/>
                </a:ext>
              </a:extLst>
            </p:cNvPr>
            <p:cNvSpPr/>
            <p:nvPr/>
          </p:nvSpPr>
          <p:spPr>
            <a:xfrm>
              <a:off x="1064376" y="4607091"/>
              <a:ext cx="173410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A299BE-E4B4-9E47-2A5A-EAD4D800DDCD}"/>
                </a:ext>
              </a:extLst>
            </p:cNvPr>
            <p:cNvSpPr/>
            <p:nvPr/>
          </p:nvSpPr>
          <p:spPr>
            <a:xfrm>
              <a:off x="3920217" y="2932348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2A612B-0D85-A21E-D1C0-CB95BC2C5982}"/>
                </a:ext>
              </a:extLst>
            </p:cNvPr>
            <p:cNvSpPr/>
            <p:nvPr/>
          </p:nvSpPr>
          <p:spPr>
            <a:xfrm>
              <a:off x="4343402" y="3406962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DDF7E35-83BF-2818-F023-7D0E3B31B358}"/>
                </a:ext>
              </a:extLst>
            </p:cNvPr>
            <p:cNvSpPr/>
            <p:nvPr/>
          </p:nvSpPr>
          <p:spPr>
            <a:xfrm>
              <a:off x="4352049" y="4233363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0E67243-CF88-F660-E174-5CA88B0FBA1E}"/>
                </a:ext>
              </a:extLst>
            </p:cNvPr>
            <p:cNvSpPr/>
            <p:nvPr/>
          </p:nvSpPr>
          <p:spPr>
            <a:xfrm>
              <a:off x="4978872" y="4622001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E91E0A-70CE-C9DF-5014-77089D937819}"/>
                </a:ext>
              </a:extLst>
            </p:cNvPr>
            <p:cNvSpPr/>
            <p:nvPr/>
          </p:nvSpPr>
          <p:spPr>
            <a:xfrm>
              <a:off x="6443581" y="4217159"/>
              <a:ext cx="274312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349E64-06C5-FCC7-FCD6-DEB5774D1BBA}"/>
                </a:ext>
              </a:extLst>
            </p:cNvPr>
            <p:cNvSpPr/>
            <p:nvPr/>
          </p:nvSpPr>
          <p:spPr>
            <a:xfrm>
              <a:off x="6515101" y="3421872"/>
              <a:ext cx="224722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9AB7C5-8774-2114-00C9-72CF50BDA5D0}"/>
                </a:ext>
              </a:extLst>
            </p:cNvPr>
            <p:cNvSpPr/>
            <p:nvPr/>
          </p:nvSpPr>
          <p:spPr>
            <a:xfrm>
              <a:off x="6274510" y="2934771"/>
              <a:ext cx="224721" cy="211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3" name="Table 137">
            <a:extLst>
              <a:ext uri="{FF2B5EF4-FFF2-40B4-BE49-F238E27FC236}">
                <a16:creationId xmlns:a16="http://schemas.microsoft.com/office/drawing/2014/main" id="{3E308485-8D39-6512-16AA-92503828E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01452"/>
              </p:ext>
            </p:extLst>
          </p:nvPr>
        </p:nvGraphicFramePr>
        <p:xfrm>
          <a:off x="1858" y="0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10: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Fill in the shaded boxes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p:graphicFrame>
        <p:nvGraphicFramePr>
          <p:cNvPr id="34" name="Table 137">
            <a:extLst>
              <a:ext uri="{FF2B5EF4-FFF2-40B4-BE49-F238E27FC236}">
                <a16:creationId xmlns:a16="http://schemas.microsoft.com/office/drawing/2014/main" id="{F2D41AB4-E6EC-BF01-9879-DCDED26A9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24772"/>
              </p:ext>
            </p:extLst>
          </p:nvPr>
        </p:nvGraphicFramePr>
        <p:xfrm>
          <a:off x="3716" y="5545265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11: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Solving equations with negatives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5">
                <a:extLst>
                  <a:ext uri="{FF2B5EF4-FFF2-40B4-BE49-F238E27FC236}">
                    <a16:creationId xmlns:a16="http://schemas.microsoft.com/office/drawing/2014/main" id="{2D2F924A-9CFF-A389-442F-4575EBB829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3912776"/>
                  </p:ext>
                </p:extLst>
              </p:nvPr>
            </p:nvGraphicFramePr>
            <p:xfrm>
              <a:off x="-1061" y="5805926"/>
              <a:ext cx="6854283" cy="41000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4761">
                      <a:extLst>
                        <a:ext uri="{9D8B030D-6E8A-4147-A177-3AD203B41FA5}">
                          <a16:colId xmlns:a16="http://schemas.microsoft.com/office/drawing/2014/main" val="4290001885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1656561812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3498698900"/>
                        </a:ext>
                      </a:extLst>
                    </a:gridCol>
                  </a:tblGrid>
                  <a:tr h="20500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+7=6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+19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+7=6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−19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−7=6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+19</m:t>
                                </m:r>
                                <m:r>
                                  <m:rPr>
                                    <m:nor/>
                                  </m:rPr>
                                  <a:rPr lang="en-GB" dirty="0"/>
                                  <m:t>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3733070"/>
                      </a:ext>
                    </a:extLst>
                  </a:tr>
                  <a:tr h="205003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−7=6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−19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−19=6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+7=8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−19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145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5">
                <a:extLst>
                  <a:ext uri="{FF2B5EF4-FFF2-40B4-BE49-F238E27FC236}">
                    <a16:creationId xmlns:a16="http://schemas.microsoft.com/office/drawing/2014/main" id="{2D2F924A-9CFF-A389-442F-4575EBB829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3912776"/>
                  </p:ext>
                </p:extLst>
              </p:nvPr>
            </p:nvGraphicFramePr>
            <p:xfrm>
              <a:off x="-1061" y="5805926"/>
              <a:ext cx="6854283" cy="41000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4761">
                      <a:extLst>
                        <a:ext uri="{9D8B030D-6E8A-4147-A177-3AD203B41FA5}">
                          <a16:colId xmlns:a16="http://schemas.microsoft.com/office/drawing/2014/main" val="4290001885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1656561812"/>
                        </a:ext>
                      </a:extLst>
                    </a:gridCol>
                    <a:gridCol w="2284761">
                      <a:extLst>
                        <a:ext uri="{9D8B030D-6E8A-4147-A177-3AD203B41FA5}">
                          <a16:colId xmlns:a16="http://schemas.microsoft.com/office/drawing/2014/main" val="3498698900"/>
                        </a:ext>
                      </a:extLst>
                    </a:gridCol>
                  </a:tblGrid>
                  <a:tr h="20500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t="-617" r="-201111" b="-100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99448" t="-617" r="-100000" b="-100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0556" t="-617" r="-556" b="-1006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3733070"/>
                      </a:ext>
                    </a:extLst>
                  </a:tr>
                  <a:tr h="20500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t="-101242" r="-201111" b="-1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99448" t="-101242" r="-100000" b="-1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0556" t="-101242" r="-556" b="-1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0145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506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37">
            <a:extLst>
              <a:ext uri="{FF2B5EF4-FFF2-40B4-BE49-F238E27FC236}">
                <a16:creationId xmlns:a16="http://schemas.microsoft.com/office/drawing/2014/main" id="{4CB6154C-BEEE-B35A-4978-52FA7E729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663198"/>
              </p:ext>
            </p:extLst>
          </p:nvPr>
        </p:nvGraphicFramePr>
        <p:xfrm>
          <a:off x="1858" y="0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12: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Solve each of the equations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16787D14-57BD-D571-B596-155E592B0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8533246"/>
                  </p:ext>
                </p:extLst>
              </p:nvPr>
            </p:nvGraphicFramePr>
            <p:xfrm>
              <a:off x="-1858" y="261060"/>
              <a:ext cx="6858000" cy="9644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630">
                      <a:extLst>
                        <a:ext uri="{9D8B030D-6E8A-4147-A177-3AD203B41FA5}">
                          <a16:colId xmlns:a16="http://schemas.microsoft.com/office/drawing/2014/main" val="3762378909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1461563775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122222314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485695423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020509959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2111367884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4145300144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647874451"/>
                        </a:ext>
                      </a:extLst>
                    </a:gridCol>
                  </a:tblGrid>
                  <a:tr h="16074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a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−2=3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b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−4=2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c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−7=5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d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+8=5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+14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37457079"/>
                      </a:ext>
                    </a:extLst>
                  </a:tr>
                  <a:tr h="16074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e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−9=3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f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−7=2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+5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g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−3=4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+7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h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+1=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−5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27489443"/>
                      </a:ext>
                    </a:extLst>
                  </a:tr>
                  <a:tr h="16074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 err="1"/>
                            <a:t>i</a:t>
                          </a:r>
                          <a:endParaRPr lang="en-GB" sz="1200" b="1" dirty="0"/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−6=5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j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+4=6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k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−5=5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l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−4=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44668930"/>
                      </a:ext>
                    </a:extLst>
                  </a:tr>
                  <a:tr h="16074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m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−7=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n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−1=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o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−4=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+9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p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+9=2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10775049"/>
                      </a:ext>
                    </a:extLst>
                  </a:tr>
                  <a:tr h="16074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q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−7=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r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−6=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s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−5=</m:t>
                              </m:r>
                              <m:f>
                                <m:fPr>
                                  <m:ctrlP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t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+4=5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74558744"/>
                      </a:ext>
                    </a:extLst>
                  </a:tr>
                  <a:tr h="16074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u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−8=6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v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w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−3=</m:t>
                              </m:r>
                              <m:f>
                                <m:fPr>
                                  <m:ctrlP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x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−2=</m:t>
                              </m:r>
                              <m:f>
                                <m:fPr>
                                  <m:ctrlP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+2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62465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16787D14-57BD-D571-B596-155E592B0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8533246"/>
                  </p:ext>
                </p:extLst>
              </p:nvPr>
            </p:nvGraphicFramePr>
            <p:xfrm>
              <a:off x="-1858" y="261060"/>
              <a:ext cx="6858000" cy="9644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630">
                      <a:extLst>
                        <a:ext uri="{9D8B030D-6E8A-4147-A177-3AD203B41FA5}">
                          <a16:colId xmlns:a16="http://schemas.microsoft.com/office/drawing/2014/main" val="3762378909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1461563775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122222314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485695423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1020509959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2111367884"/>
                        </a:ext>
                      </a:extLst>
                    </a:gridCol>
                    <a:gridCol w="223630">
                      <a:extLst>
                        <a:ext uri="{9D8B030D-6E8A-4147-A177-3AD203B41FA5}">
                          <a16:colId xmlns:a16="http://schemas.microsoft.com/office/drawing/2014/main" val="4145300144"/>
                        </a:ext>
                      </a:extLst>
                    </a:gridCol>
                    <a:gridCol w="1490870">
                      <a:extLst>
                        <a:ext uri="{9D8B030D-6E8A-4147-A177-3AD203B41FA5}">
                          <a16:colId xmlns:a16="http://schemas.microsoft.com/office/drawing/2014/main" val="647874451"/>
                        </a:ext>
                      </a:extLst>
                    </a:gridCol>
                  </a:tblGrid>
                  <a:tr h="16074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a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5385" t="-787" r="-34786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b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29661" t="-787" r="-22966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c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244068" t="-787" r="-11525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d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358475" t="-787" r="-847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7457079"/>
                      </a:ext>
                    </a:extLst>
                  </a:tr>
                  <a:tr h="16074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e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5385" t="-101587" r="-347863" b="-40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f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29661" t="-101587" r="-229661" b="-40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g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244068" t="-101587" r="-115254" b="-40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h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358475" t="-101587" r="-847" b="-403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7489443"/>
                      </a:ext>
                    </a:extLst>
                  </a:tr>
                  <a:tr h="16074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 err="1"/>
                            <a:t>i</a:t>
                          </a:r>
                          <a:endParaRPr lang="en-GB" sz="1200" b="1" dirty="0"/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5385" t="-200000" r="-347863" b="-300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j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29661" t="-200000" r="-229661" b="-300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k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244068" t="-200000" r="-115254" b="-300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l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358475" t="-200000" r="-847" b="-300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4668930"/>
                      </a:ext>
                    </a:extLst>
                  </a:tr>
                  <a:tr h="16074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m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5385" t="-300000" r="-347863" b="-200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n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29661" t="-300000" r="-229661" b="-200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o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244068" t="-300000" r="-115254" b="-200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p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358475" t="-300000" r="-847" b="-200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775049"/>
                      </a:ext>
                    </a:extLst>
                  </a:tr>
                  <a:tr h="16074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q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5385" t="-403175" r="-347863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r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29661" t="-403175" r="-229661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s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244068" t="-403175" r="-115254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t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358475" t="-403175" r="-847" b="-10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558744"/>
                      </a:ext>
                    </a:extLst>
                  </a:tr>
                  <a:tr h="16074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u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5385" t="-499213" r="-347863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v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129661" t="-499213" r="-229661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w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244068" t="-499213" r="-115254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/>
                            <a:t>x</a:t>
                          </a:r>
                        </a:p>
                      </a:txBody>
                      <a:tcPr marL="0" marR="0" marT="72000" marB="0"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0">
                        <a:lnL w="12700" cmpd="sng">
                          <a:noFill/>
                        </a:lnL>
                        <a:blipFill>
                          <a:blip r:embed="rId2"/>
                          <a:stretch>
                            <a:fillRect l="-358475" t="-499213" r="-847" b="-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24657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848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rbel">
      <a:majorFont>
        <a:latin typeface="DejaVu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ejaVu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30134</TotalTime>
  <Words>1473</Words>
  <Application>Microsoft Macintosh PowerPoint</Application>
  <PresentationFormat>A4 Paper (210x297 mm)</PresentationFormat>
  <Paragraphs>480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8</cp:revision>
  <cp:lastPrinted>2022-10-26T01:15:57Z</cp:lastPrinted>
  <dcterms:created xsi:type="dcterms:W3CDTF">2022-02-18T01:25:33Z</dcterms:created>
  <dcterms:modified xsi:type="dcterms:W3CDTF">2022-12-11T23:23:01Z</dcterms:modified>
</cp:coreProperties>
</file>