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5"/>
  </p:notesMasterIdLst>
  <p:sldIdLst>
    <p:sldId id="257" r:id="rId2"/>
    <p:sldId id="258" r:id="rId3"/>
    <p:sldId id="262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3CC"/>
    <a:srgbClr val="E3F1D9"/>
    <a:srgbClr val="C0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3631C6F-3F85-5942-916B-D1D632AA4264}" v="865" dt="2022-05-22T11:06:31.917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986"/>
    <p:restoredTop sz="96327"/>
  </p:normalViewPr>
  <p:slideViewPr>
    <p:cSldViewPr snapToGrid="0" snapToObjects="1">
      <p:cViewPr>
        <p:scale>
          <a:sx n="74" d="100"/>
          <a:sy n="74" d="100"/>
        </p:scale>
        <p:origin x="2056" y="22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N Day (Staff)" userId="ca5b3fc2-3fb0-450a-baab-4a6d997cab41" providerId="ADAL" clId="{E3631C6F-3F85-5942-916B-D1D632AA4264}"/>
    <pc:docChg chg="undo custSel addSld delSld modSld sldOrd">
      <pc:chgData name="N Day (Staff)" userId="ca5b3fc2-3fb0-450a-baab-4a6d997cab41" providerId="ADAL" clId="{E3631C6F-3F85-5942-916B-D1D632AA4264}" dt="2022-05-22T11:06:43.728" v="3095" actId="20578"/>
      <pc:docMkLst>
        <pc:docMk/>
      </pc:docMkLst>
      <pc:sldChg chg="modSp mod">
        <pc:chgData name="N Day (Staff)" userId="ca5b3fc2-3fb0-450a-baab-4a6d997cab41" providerId="ADAL" clId="{E3631C6F-3F85-5942-916B-D1D632AA4264}" dt="2022-05-22T11:06:10.671" v="3088" actId="14100"/>
        <pc:sldMkLst>
          <pc:docMk/>
          <pc:sldMk cId="578725908" sldId="257"/>
        </pc:sldMkLst>
        <pc:spChg chg="mod">
          <ac:chgData name="N Day (Staff)" userId="ca5b3fc2-3fb0-450a-baab-4a6d997cab41" providerId="ADAL" clId="{E3631C6F-3F85-5942-916B-D1D632AA4264}" dt="2022-05-18T16:17:48.502" v="10"/>
          <ac:spMkLst>
            <pc:docMk/>
            <pc:sldMk cId="578725908" sldId="257"/>
            <ac:spMk id="17" creationId="{64CC15C9-F084-54E6-8BC5-EB4E146A06FC}"/>
          </ac:spMkLst>
        </pc:spChg>
        <pc:spChg chg="mod">
          <ac:chgData name="N Day (Staff)" userId="ca5b3fc2-3fb0-450a-baab-4a6d997cab41" providerId="ADAL" clId="{E3631C6F-3F85-5942-916B-D1D632AA4264}" dt="2022-05-18T16:17:48.506" v="11"/>
          <ac:spMkLst>
            <pc:docMk/>
            <pc:sldMk cId="578725908" sldId="257"/>
            <ac:spMk id="18" creationId="{BDF43B5E-2BDB-A525-F737-6E1A09864623}"/>
          </ac:spMkLst>
        </pc:spChg>
        <pc:spChg chg="mod">
          <ac:chgData name="N Day (Staff)" userId="ca5b3fc2-3fb0-450a-baab-4a6d997cab41" providerId="ADAL" clId="{E3631C6F-3F85-5942-916B-D1D632AA4264}" dt="2022-05-18T16:17:31.164" v="2" actId="1036"/>
          <ac:spMkLst>
            <pc:docMk/>
            <pc:sldMk cId="578725908" sldId="257"/>
            <ac:spMk id="30" creationId="{F08BC241-1BE9-6459-1892-14F4FDE346F2}"/>
          </ac:spMkLst>
        </pc:spChg>
        <pc:cxnChg chg="mod">
          <ac:chgData name="N Day (Staff)" userId="ca5b3fc2-3fb0-450a-baab-4a6d997cab41" providerId="ADAL" clId="{E3631C6F-3F85-5942-916B-D1D632AA4264}" dt="2022-05-22T11:05:46.306" v="3081" actId="14100"/>
          <ac:cxnSpMkLst>
            <pc:docMk/>
            <pc:sldMk cId="578725908" sldId="257"/>
            <ac:cxnSpMk id="5" creationId="{3FA2A97F-D499-544C-6F29-E364F8C7472F}"/>
          </ac:cxnSpMkLst>
        </pc:cxnChg>
        <pc:cxnChg chg="mod">
          <ac:chgData name="N Day (Staff)" userId="ca5b3fc2-3fb0-450a-baab-4a6d997cab41" providerId="ADAL" clId="{E3631C6F-3F85-5942-916B-D1D632AA4264}" dt="2022-05-22T11:06:02.336" v="3085" actId="14100"/>
          <ac:cxnSpMkLst>
            <pc:docMk/>
            <pc:sldMk cId="578725908" sldId="257"/>
            <ac:cxnSpMk id="6" creationId="{F3F28895-E111-808F-DD97-679243C2F32C}"/>
          </ac:cxnSpMkLst>
        </pc:cxnChg>
        <pc:cxnChg chg="mod">
          <ac:chgData name="N Day (Staff)" userId="ca5b3fc2-3fb0-450a-baab-4a6d997cab41" providerId="ADAL" clId="{E3631C6F-3F85-5942-916B-D1D632AA4264}" dt="2022-05-22T11:06:10.671" v="3088" actId="14100"/>
          <ac:cxnSpMkLst>
            <pc:docMk/>
            <pc:sldMk cId="578725908" sldId="257"/>
            <ac:cxnSpMk id="8" creationId="{CAC737C8-43B0-209B-9521-CD45C69339E9}"/>
          </ac:cxnSpMkLst>
        </pc:cxnChg>
      </pc:sldChg>
      <pc:sldChg chg="addSp delSp modSp new mod ord">
        <pc:chgData name="N Day (Staff)" userId="ca5b3fc2-3fb0-450a-baab-4a6d997cab41" providerId="ADAL" clId="{E3631C6F-3F85-5942-916B-D1D632AA4264}" dt="2022-05-22T11:06:43.728" v="3095" actId="20578"/>
        <pc:sldMkLst>
          <pc:docMk/>
          <pc:sldMk cId="128567803" sldId="258"/>
        </pc:sldMkLst>
        <pc:spChg chg="del">
          <ac:chgData name="N Day (Staff)" userId="ca5b3fc2-3fb0-450a-baab-4a6d997cab41" providerId="ADAL" clId="{E3631C6F-3F85-5942-916B-D1D632AA4264}" dt="2022-05-18T16:22:22.633" v="13" actId="478"/>
          <ac:spMkLst>
            <pc:docMk/>
            <pc:sldMk cId="128567803" sldId="258"/>
            <ac:spMk id="2" creationId="{E85C88E7-3C00-3FEB-C93E-C348BFF63DB7}"/>
          </ac:spMkLst>
        </pc:spChg>
        <pc:spChg chg="del">
          <ac:chgData name="N Day (Staff)" userId="ca5b3fc2-3fb0-450a-baab-4a6d997cab41" providerId="ADAL" clId="{E3631C6F-3F85-5942-916B-D1D632AA4264}" dt="2022-05-18T16:22:22.633" v="13" actId="478"/>
          <ac:spMkLst>
            <pc:docMk/>
            <pc:sldMk cId="128567803" sldId="258"/>
            <ac:spMk id="3" creationId="{5BAD3B64-6B24-226F-152A-CE4FB9EF50B3}"/>
          </ac:spMkLst>
        </pc:spChg>
        <pc:spChg chg="add del mod">
          <ac:chgData name="N Day (Staff)" userId="ca5b3fc2-3fb0-450a-baab-4a6d997cab41" providerId="ADAL" clId="{E3631C6F-3F85-5942-916B-D1D632AA4264}" dt="2022-05-18T19:26:32.020" v="1364"/>
          <ac:spMkLst>
            <pc:docMk/>
            <pc:sldMk cId="128567803" sldId="258"/>
            <ac:spMk id="8" creationId="{29C88724-CB73-D44D-D16D-E739CD3EDD3C}"/>
          </ac:spMkLst>
        </pc:spChg>
        <pc:spChg chg="add del mod">
          <ac:chgData name="N Day (Staff)" userId="ca5b3fc2-3fb0-450a-baab-4a6d997cab41" providerId="ADAL" clId="{E3631C6F-3F85-5942-916B-D1D632AA4264}" dt="2022-05-18T19:27:48.935" v="1373" actId="478"/>
          <ac:spMkLst>
            <pc:docMk/>
            <pc:sldMk cId="128567803" sldId="258"/>
            <ac:spMk id="9" creationId="{06F9045D-1979-7CFA-B570-6ED27560BDD4}"/>
          </ac:spMkLst>
        </pc:spChg>
        <pc:graphicFrameChg chg="add mod modGraphic">
          <ac:chgData name="N Day (Staff)" userId="ca5b3fc2-3fb0-450a-baab-4a6d997cab41" providerId="ADAL" clId="{E3631C6F-3F85-5942-916B-D1D632AA4264}" dt="2022-05-18T19:30:21.009" v="1391" actId="207"/>
          <ac:graphicFrameMkLst>
            <pc:docMk/>
            <pc:sldMk cId="128567803" sldId="258"/>
            <ac:graphicFrameMk id="6" creationId="{12C351D2-F2D0-DE02-3BE6-B0E990EA7CED}"/>
          </ac:graphicFrameMkLst>
        </pc:graphicFrameChg>
        <pc:graphicFrameChg chg="add mod modGraphic">
          <ac:chgData name="N Day (Staff)" userId="ca5b3fc2-3fb0-450a-baab-4a6d997cab41" providerId="ADAL" clId="{E3631C6F-3F85-5942-916B-D1D632AA4264}" dt="2022-05-18T19:30:29.249" v="1393" actId="1076"/>
          <ac:graphicFrameMkLst>
            <pc:docMk/>
            <pc:sldMk cId="128567803" sldId="258"/>
            <ac:graphicFrameMk id="7" creationId="{7335879E-33CA-57A8-E851-00E682C02963}"/>
          </ac:graphicFrameMkLst>
        </pc:graphicFrameChg>
        <pc:picChg chg="add mod">
          <ac:chgData name="N Day (Staff)" userId="ca5b3fc2-3fb0-450a-baab-4a6d997cab41" providerId="ADAL" clId="{E3631C6F-3F85-5942-916B-D1D632AA4264}" dt="2022-05-18T16:29:31.083" v="569"/>
          <ac:picMkLst>
            <pc:docMk/>
            <pc:sldMk cId="128567803" sldId="258"/>
            <ac:picMk id="5" creationId="{003FA1CF-FFCF-2BB4-29F6-85472620BBDB}"/>
          </ac:picMkLst>
        </pc:picChg>
        <pc:picChg chg="add del mod">
          <ac:chgData name="N Day (Staff)" userId="ca5b3fc2-3fb0-450a-baab-4a6d997cab41" providerId="ADAL" clId="{E3631C6F-3F85-5942-916B-D1D632AA4264}" dt="2022-05-18T19:27:50.566" v="1374" actId="478"/>
          <ac:picMkLst>
            <pc:docMk/>
            <pc:sldMk cId="128567803" sldId="258"/>
            <ac:picMk id="1026" creationId="{39C91F38-0AAC-2C25-8061-4DDF5EC1E38A}"/>
          </ac:picMkLst>
        </pc:picChg>
        <pc:picChg chg="add del mod">
          <ac:chgData name="N Day (Staff)" userId="ca5b3fc2-3fb0-450a-baab-4a6d997cab41" providerId="ADAL" clId="{E3631C6F-3F85-5942-916B-D1D632AA4264}" dt="2022-05-18T19:27:47.844" v="1372" actId="478"/>
          <ac:picMkLst>
            <pc:docMk/>
            <pc:sldMk cId="128567803" sldId="258"/>
            <ac:picMk id="1028" creationId="{B59172CA-1151-D057-7951-C5A19D444977}"/>
          </ac:picMkLst>
        </pc:picChg>
      </pc:sldChg>
      <pc:sldChg chg="addSp delSp modSp add del">
        <pc:chgData name="N Day (Staff)" userId="ca5b3fc2-3fb0-450a-baab-4a6d997cab41" providerId="ADAL" clId="{E3631C6F-3F85-5942-916B-D1D632AA4264}" dt="2022-05-18T18:19:24.045" v="1331" actId="2696"/>
        <pc:sldMkLst>
          <pc:docMk/>
          <pc:sldMk cId="3603718280" sldId="259"/>
        </pc:sldMkLst>
        <pc:graphicFrameChg chg="add del mod">
          <ac:chgData name="N Day (Staff)" userId="ca5b3fc2-3fb0-450a-baab-4a6d997cab41" providerId="ADAL" clId="{E3631C6F-3F85-5942-916B-D1D632AA4264}" dt="2022-05-18T18:15:33.062" v="1231"/>
          <ac:graphicFrameMkLst>
            <pc:docMk/>
            <pc:sldMk cId="3603718280" sldId="259"/>
            <ac:graphicFrameMk id="20" creationId="{34C2CB3F-EA81-5E64-AD1D-965D85680CED}"/>
          </ac:graphicFrameMkLst>
        </pc:graphicFrameChg>
      </pc:sldChg>
      <pc:sldChg chg="addSp delSp modSp add del mod ord modShow">
        <pc:chgData name="N Day (Staff)" userId="ca5b3fc2-3fb0-450a-baab-4a6d997cab41" providerId="ADAL" clId="{E3631C6F-3F85-5942-916B-D1D632AA4264}" dt="2022-05-22T11:06:40.218" v="3093" actId="2696"/>
        <pc:sldMkLst>
          <pc:docMk/>
          <pc:sldMk cId="3279781233" sldId="260"/>
        </pc:sldMkLst>
        <pc:spChg chg="add del mod">
          <ac:chgData name="N Day (Staff)" userId="ca5b3fc2-3fb0-450a-baab-4a6d997cab41" providerId="ADAL" clId="{E3631C6F-3F85-5942-916B-D1D632AA4264}" dt="2022-05-18T18:19:34.809" v="1336" actId="478"/>
          <ac:spMkLst>
            <pc:docMk/>
            <pc:sldMk cId="3279781233" sldId="260"/>
            <ac:spMk id="2" creationId="{B9515B75-A2C7-8CC6-D0A4-6642314F2805}"/>
          </ac:spMkLst>
        </pc:spChg>
        <pc:spChg chg="add del mod">
          <ac:chgData name="N Day (Staff)" userId="ca5b3fc2-3fb0-450a-baab-4a6d997cab41" providerId="ADAL" clId="{E3631C6F-3F85-5942-916B-D1D632AA4264}" dt="2022-05-18T18:17:46.464" v="1275" actId="478"/>
          <ac:spMkLst>
            <pc:docMk/>
            <pc:sldMk cId="3279781233" sldId="260"/>
            <ac:spMk id="3" creationId="{B5F1FDA9-DB38-FE6F-4700-83AD9EC1F196}"/>
          </ac:spMkLst>
        </pc:spChg>
        <pc:spChg chg="add del mod">
          <ac:chgData name="N Day (Staff)" userId="ca5b3fc2-3fb0-450a-baab-4a6d997cab41" providerId="ADAL" clId="{E3631C6F-3F85-5942-916B-D1D632AA4264}" dt="2022-05-18T18:19:34.081" v="1335" actId="478"/>
          <ac:spMkLst>
            <pc:docMk/>
            <pc:sldMk cId="3279781233" sldId="260"/>
            <ac:spMk id="20" creationId="{E08813AF-7081-77D5-6B5F-BC7AC33E2421}"/>
          </ac:spMkLst>
        </pc:spChg>
        <pc:spChg chg="add del mod">
          <ac:chgData name="N Day (Staff)" userId="ca5b3fc2-3fb0-450a-baab-4a6d997cab41" providerId="ADAL" clId="{E3631C6F-3F85-5942-916B-D1D632AA4264}" dt="2022-05-18T18:17:44.368" v="1274" actId="478"/>
          <ac:spMkLst>
            <pc:docMk/>
            <pc:sldMk cId="3279781233" sldId="260"/>
            <ac:spMk id="23" creationId="{7CC8BDEB-395F-63DF-7464-A414B0995F1C}"/>
          </ac:spMkLst>
        </pc:spChg>
        <pc:spChg chg="add del mod">
          <ac:chgData name="N Day (Staff)" userId="ca5b3fc2-3fb0-450a-baab-4a6d997cab41" providerId="ADAL" clId="{E3631C6F-3F85-5942-916B-D1D632AA4264}" dt="2022-05-18T18:18:05.721" v="1277"/>
          <ac:spMkLst>
            <pc:docMk/>
            <pc:sldMk cId="3279781233" sldId="260"/>
            <ac:spMk id="25" creationId="{AA63159B-5C82-9972-6299-D8CFE72D2F10}"/>
          </ac:spMkLst>
        </pc:spChg>
        <pc:spChg chg="mod">
          <ac:chgData name="N Day (Staff)" userId="ca5b3fc2-3fb0-450a-baab-4a6d997cab41" providerId="ADAL" clId="{E3631C6F-3F85-5942-916B-D1D632AA4264}" dt="2022-05-18T18:16:46.011" v="1248" actId="1076"/>
          <ac:spMkLst>
            <pc:docMk/>
            <pc:sldMk cId="3279781233" sldId="260"/>
            <ac:spMk id="27" creationId="{B20EBF39-9448-B994-12BF-6EE3628AF5FD}"/>
          </ac:spMkLst>
        </pc:spChg>
        <pc:spChg chg="mod">
          <ac:chgData name="N Day (Staff)" userId="ca5b3fc2-3fb0-450a-baab-4a6d997cab41" providerId="ADAL" clId="{E3631C6F-3F85-5942-916B-D1D632AA4264}" dt="2022-05-18T18:16:49.074" v="1249" actId="1076"/>
          <ac:spMkLst>
            <pc:docMk/>
            <pc:sldMk cId="3279781233" sldId="260"/>
            <ac:spMk id="28" creationId="{DC7DCE0C-5FCB-BE68-ACB1-F424D3FDE7AB}"/>
          </ac:spMkLst>
        </pc:spChg>
        <pc:spChg chg="mod">
          <ac:chgData name="N Day (Staff)" userId="ca5b3fc2-3fb0-450a-baab-4a6d997cab41" providerId="ADAL" clId="{E3631C6F-3F85-5942-916B-D1D632AA4264}" dt="2022-05-18T18:16:14.065" v="1242" actId="1035"/>
          <ac:spMkLst>
            <pc:docMk/>
            <pc:sldMk cId="3279781233" sldId="260"/>
            <ac:spMk id="29" creationId="{EB07E7EC-3D0E-67B7-E7FE-63F723888C20}"/>
          </ac:spMkLst>
        </pc:spChg>
        <pc:spChg chg="add del mod">
          <ac:chgData name="N Day (Staff)" userId="ca5b3fc2-3fb0-450a-baab-4a6d997cab41" providerId="ADAL" clId="{E3631C6F-3F85-5942-916B-D1D632AA4264}" dt="2022-05-18T18:18:05.721" v="1277"/>
          <ac:spMkLst>
            <pc:docMk/>
            <pc:sldMk cId="3279781233" sldId="260"/>
            <ac:spMk id="31" creationId="{763D08C8-7F9D-A7AF-EA38-7EF1481968B9}"/>
          </ac:spMkLst>
        </pc:spChg>
        <pc:spChg chg="add del mod">
          <ac:chgData name="N Day (Staff)" userId="ca5b3fc2-3fb0-450a-baab-4a6d997cab41" providerId="ADAL" clId="{E3631C6F-3F85-5942-916B-D1D632AA4264}" dt="2022-05-18T18:18:05.721" v="1277"/>
          <ac:spMkLst>
            <pc:docMk/>
            <pc:sldMk cId="3279781233" sldId="260"/>
            <ac:spMk id="32" creationId="{DC50E080-BFA1-353D-6EFD-41403A549038}"/>
          </ac:spMkLst>
        </pc:spChg>
        <pc:spChg chg="add del mod">
          <ac:chgData name="N Day (Staff)" userId="ca5b3fc2-3fb0-450a-baab-4a6d997cab41" providerId="ADAL" clId="{E3631C6F-3F85-5942-916B-D1D632AA4264}" dt="2022-05-18T18:18:05.721" v="1277"/>
          <ac:spMkLst>
            <pc:docMk/>
            <pc:sldMk cId="3279781233" sldId="260"/>
            <ac:spMk id="33" creationId="{F92E3361-024E-3AB9-960A-B27EB9CB6C21}"/>
          </ac:spMkLst>
        </pc:spChg>
        <pc:spChg chg="add del mod">
          <ac:chgData name="N Day (Staff)" userId="ca5b3fc2-3fb0-450a-baab-4a6d997cab41" providerId="ADAL" clId="{E3631C6F-3F85-5942-916B-D1D632AA4264}" dt="2022-05-18T18:18:16.801" v="1281" actId="478"/>
          <ac:spMkLst>
            <pc:docMk/>
            <pc:sldMk cId="3279781233" sldId="260"/>
            <ac:spMk id="34" creationId="{754F9F0E-C6A4-A12F-49FB-9101380CA57A}"/>
          </ac:spMkLst>
        </pc:spChg>
        <pc:spChg chg="add del mod">
          <ac:chgData name="N Day (Staff)" userId="ca5b3fc2-3fb0-450a-baab-4a6d997cab41" providerId="ADAL" clId="{E3631C6F-3F85-5942-916B-D1D632AA4264}" dt="2022-05-18T18:18:16.801" v="1281" actId="478"/>
          <ac:spMkLst>
            <pc:docMk/>
            <pc:sldMk cId="3279781233" sldId="260"/>
            <ac:spMk id="35" creationId="{8329E4AF-2C57-B165-1C8B-48CA269E7A94}"/>
          </ac:spMkLst>
        </pc:spChg>
        <pc:spChg chg="add mod">
          <ac:chgData name="N Day (Staff)" userId="ca5b3fc2-3fb0-450a-baab-4a6d997cab41" providerId="ADAL" clId="{E3631C6F-3F85-5942-916B-D1D632AA4264}" dt="2022-05-18T19:09:08.563" v="1351" actId="1076"/>
          <ac:spMkLst>
            <pc:docMk/>
            <pc:sldMk cId="3279781233" sldId="260"/>
            <ac:spMk id="36" creationId="{A6D99185-FC15-21AE-DC26-7FFAC243B71A}"/>
          </ac:spMkLst>
        </pc:spChg>
        <pc:spChg chg="add mod">
          <ac:chgData name="N Day (Staff)" userId="ca5b3fc2-3fb0-450a-baab-4a6d997cab41" providerId="ADAL" clId="{E3631C6F-3F85-5942-916B-D1D632AA4264}" dt="2022-05-18T19:09:16.150" v="1352" actId="1076"/>
          <ac:spMkLst>
            <pc:docMk/>
            <pc:sldMk cId="3279781233" sldId="260"/>
            <ac:spMk id="37" creationId="{70F047C4-0ECA-6305-41A3-214AEE441EB8}"/>
          </ac:spMkLst>
        </pc:spChg>
        <pc:spChg chg="add mod">
          <ac:chgData name="N Day (Staff)" userId="ca5b3fc2-3fb0-450a-baab-4a6d997cab41" providerId="ADAL" clId="{E3631C6F-3F85-5942-916B-D1D632AA4264}" dt="2022-05-18T19:09:16.150" v="1352" actId="1076"/>
          <ac:spMkLst>
            <pc:docMk/>
            <pc:sldMk cId="3279781233" sldId="260"/>
            <ac:spMk id="38" creationId="{A3BE317C-FA7F-2549-4613-B5CEA8893D2D}"/>
          </ac:spMkLst>
        </pc:spChg>
        <pc:spChg chg="add mod">
          <ac:chgData name="N Day (Staff)" userId="ca5b3fc2-3fb0-450a-baab-4a6d997cab41" providerId="ADAL" clId="{E3631C6F-3F85-5942-916B-D1D632AA4264}" dt="2022-05-18T19:09:16.150" v="1352" actId="1076"/>
          <ac:spMkLst>
            <pc:docMk/>
            <pc:sldMk cId="3279781233" sldId="260"/>
            <ac:spMk id="39" creationId="{95167C21-2790-68FA-7625-DC66ACE5FD9F}"/>
          </ac:spMkLst>
        </pc:spChg>
        <pc:spChg chg="add mod">
          <ac:chgData name="N Day (Staff)" userId="ca5b3fc2-3fb0-450a-baab-4a6d997cab41" providerId="ADAL" clId="{E3631C6F-3F85-5942-916B-D1D632AA4264}" dt="2022-05-18T19:09:08.563" v="1351" actId="1076"/>
          <ac:spMkLst>
            <pc:docMk/>
            <pc:sldMk cId="3279781233" sldId="260"/>
            <ac:spMk id="40" creationId="{0C2DB654-04AB-73FE-91A0-DAF5F877F4E1}"/>
          </ac:spMkLst>
        </pc:spChg>
        <pc:spChg chg="add mod">
          <ac:chgData name="N Day (Staff)" userId="ca5b3fc2-3fb0-450a-baab-4a6d997cab41" providerId="ADAL" clId="{E3631C6F-3F85-5942-916B-D1D632AA4264}" dt="2022-05-18T19:09:08.563" v="1351" actId="1076"/>
          <ac:spMkLst>
            <pc:docMk/>
            <pc:sldMk cId="3279781233" sldId="260"/>
            <ac:spMk id="41" creationId="{4067E414-0F3E-52CC-6609-F7F68C1B1441}"/>
          </ac:spMkLst>
        </pc:spChg>
        <pc:spChg chg="add mod">
          <ac:chgData name="N Day (Staff)" userId="ca5b3fc2-3fb0-450a-baab-4a6d997cab41" providerId="ADAL" clId="{E3631C6F-3F85-5942-916B-D1D632AA4264}" dt="2022-05-18T19:09:08.563" v="1351" actId="1076"/>
          <ac:spMkLst>
            <pc:docMk/>
            <pc:sldMk cId="3279781233" sldId="260"/>
            <ac:spMk id="42" creationId="{A2FA1B58-9EEB-71A4-79B2-E3C224FC3F58}"/>
          </ac:spMkLst>
        </pc:spChg>
        <pc:spChg chg="add mod">
          <ac:chgData name="N Day (Staff)" userId="ca5b3fc2-3fb0-450a-baab-4a6d997cab41" providerId="ADAL" clId="{E3631C6F-3F85-5942-916B-D1D632AA4264}" dt="2022-05-18T19:09:16.150" v="1352" actId="1076"/>
          <ac:spMkLst>
            <pc:docMk/>
            <pc:sldMk cId="3279781233" sldId="260"/>
            <ac:spMk id="43" creationId="{46EED8A3-53EA-2A6F-37A6-67653F405DE2}"/>
          </ac:spMkLst>
        </pc:spChg>
        <pc:graphicFrameChg chg="del">
          <ac:chgData name="N Day (Staff)" userId="ca5b3fc2-3fb0-450a-baab-4a6d997cab41" providerId="ADAL" clId="{E3631C6F-3F85-5942-916B-D1D632AA4264}" dt="2022-05-18T18:15:44.558" v="1233" actId="478"/>
          <ac:graphicFrameMkLst>
            <pc:docMk/>
            <pc:sldMk cId="3279781233" sldId="260"/>
            <ac:graphicFrameMk id="15" creationId="{8CF4FF3C-366A-07A1-1BD9-967DCE34E29A}"/>
          </ac:graphicFrameMkLst>
        </pc:graphicFrameChg>
        <pc:graphicFrameChg chg="del">
          <ac:chgData name="N Day (Staff)" userId="ca5b3fc2-3fb0-450a-baab-4a6d997cab41" providerId="ADAL" clId="{E3631C6F-3F85-5942-916B-D1D632AA4264}" dt="2022-05-18T18:15:45.897" v="1234" actId="478"/>
          <ac:graphicFrameMkLst>
            <pc:docMk/>
            <pc:sldMk cId="3279781233" sldId="260"/>
            <ac:graphicFrameMk id="16" creationId="{961BE9B0-1C3E-8224-4267-2521CB519FCB}"/>
          </ac:graphicFrameMkLst>
        </pc:graphicFrameChg>
        <pc:cxnChg chg="add del mod">
          <ac:chgData name="N Day (Staff)" userId="ca5b3fc2-3fb0-450a-baab-4a6d997cab41" providerId="ADAL" clId="{E3631C6F-3F85-5942-916B-D1D632AA4264}" dt="2022-05-18T18:18:05.721" v="1277"/>
          <ac:cxnSpMkLst>
            <pc:docMk/>
            <pc:sldMk cId="3279781233" sldId="260"/>
            <ac:cxnSpMk id="24" creationId="{2C5AB199-D814-EC84-AC7C-A498B184A4F8}"/>
          </ac:cxnSpMkLst>
        </pc:cxnChg>
      </pc:sldChg>
      <pc:sldChg chg="addSp delSp modSp add del mod ord modTransition modShow">
        <pc:chgData name="N Day (Staff)" userId="ca5b3fc2-3fb0-450a-baab-4a6d997cab41" providerId="ADAL" clId="{E3631C6F-3F85-5942-916B-D1D632AA4264}" dt="2022-05-22T11:06:40.637" v="3094" actId="2696"/>
        <pc:sldMkLst>
          <pc:docMk/>
          <pc:sldMk cId="1532034829" sldId="261"/>
        </pc:sldMkLst>
        <pc:spChg chg="add del mod">
          <ac:chgData name="N Day (Staff)" userId="ca5b3fc2-3fb0-450a-baab-4a6d997cab41" providerId="ADAL" clId="{E3631C6F-3F85-5942-916B-D1D632AA4264}" dt="2022-05-18T19:09:35.721" v="1354" actId="478"/>
          <ac:spMkLst>
            <pc:docMk/>
            <pc:sldMk cId="1532034829" sldId="261"/>
            <ac:spMk id="24" creationId="{07AE23DA-E314-6232-9610-8A1A28E73D7E}"/>
          </ac:spMkLst>
        </pc:spChg>
        <pc:spChg chg="add del mod">
          <ac:chgData name="N Day (Staff)" userId="ca5b3fc2-3fb0-450a-baab-4a6d997cab41" providerId="ADAL" clId="{E3631C6F-3F85-5942-916B-D1D632AA4264}" dt="2022-05-18T19:09:35.721" v="1354" actId="478"/>
          <ac:spMkLst>
            <pc:docMk/>
            <pc:sldMk cId="1532034829" sldId="261"/>
            <ac:spMk id="25" creationId="{9C2EE266-42AB-2E45-C02D-9FD5B895044B}"/>
          </ac:spMkLst>
        </pc:spChg>
        <pc:spChg chg="add del mod">
          <ac:chgData name="N Day (Staff)" userId="ca5b3fc2-3fb0-450a-baab-4a6d997cab41" providerId="ADAL" clId="{E3631C6F-3F85-5942-916B-D1D632AA4264}" dt="2022-05-18T19:09:39.240" v="1357" actId="478"/>
          <ac:spMkLst>
            <pc:docMk/>
            <pc:sldMk cId="1532034829" sldId="261"/>
            <ac:spMk id="31" creationId="{1FCB646A-9B0F-E470-EBB2-FA31CBB3F2C0}"/>
          </ac:spMkLst>
        </pc:spChg>
        <pc:spChg chg="add del mod">
          <ac:chgData name="N Day (Staff)" userId="ca5b3fc2-3fb0-450a-baab-4a6d997cab41" providerId="ADAL" clId="{E3631C6F-3F85-5942-916B-D1D632AA4264}" dt="2022-05-18T19:09:37.971" v="1356" actId="478"/>
          <ac:spMkLst>
            <pc:docMk/>
            <pc:sldMk cId="1532034829" sldId="261"/>
            <ac:spMk id="32" creationId="{B01D2E78-6450-7EDB-433B-984EF4C4791A}"/>
          </ac:spMkLst>
        </pc:spChg>
        <pc:spChg chg="add mod">
          <ac:chgData name="N Day (Staff)" userId="ca5b3fc2-3fb0-450a-baab-4a6d997cab41" providerId="ADAL" clId="{E3631C6F-3F85-5942-916B-D1D632AA4264}" dt="2022-05-18T19:09:35.977" v="1355"/>
          <ac:spMkLst>
            <pc:docMk/>
            <pc:sldMk cId="1532034829" sldId="261"/>
            <ac:spMk id="33" creationId="{72DD1584-6885-2DEE-8297-A517B5CD0882}"/>
          </ac:spMkLst>
        </pc:spChg>
        <pc:spChg chg="add mod">
          <ac:chgData name="N Day (Staff)" userId="ca5b3fc2-3fb0-450a-baab-4a6d997cab41" providerId="ADAL" clId="{E3631C6F-3F85-5942-916B-D1D632AA4264}" dt="2022-05-18T19:09:35.977" v="1355"/>
          <ac:spMkLst>
            <pc:docMk/>
            <pc:sldMk cId="1532034829" sldId="261"/>
            <ac:spMk id="34" creationId="{7F92DB05-ECC4-9A1A-0D04-D92E3317455B}"/>
          </ac:spMkLst>
        </pc:spChg>
        <pc:spChg chg="add mod">
          <ac:chgData name="N Day (Staff)" userId="ca5b3fc2-3fb0-450a-baab-4a6d997cab41" providerId="ADAL" clId="{E3631C6F-3F85-5942-916B-D1D632AA4264}" dt="2022-05-18T19:09:35.977" v="1355"/>
          <ac:spMkLst>
            <pc:docMk/>
            <pc:sldMk cId="1532034829" sldId="261"/>
            <ac:spMk id="35" creationId="{E3E426FB-1371-DBB8-DE64-DA871575800A}"/>
          </ac:spMkLst>
        </pc:spChg>
        <pc:spChg chg="del">
          <ac:chgData name="N Day (Staff)" userId="ca5b3fc2-3fb0-450a-baab-4a6d997cab41" providerId="ADAL" clId="{E3631C6F-3F85-5942-916B-D1D632AA4264}" dt="2022-05-18T18:19:30.245" v="1334" actId="478"/>
          <ac:spMkLst>
            <pc:docMk/>
            <pc:sldMk cId="1532034829" sldId="261"/>
            <ac:spMk id="36" creationId="{A6D99185-FC15-21AE-DC26-7FFAC243B71A}"/>
          </ac:spMkLst>
        </pc:spChg>
        <pc:spChg chg="del">
          <ac:chgData name="N Day (Staff)" userId="ca5b3fc2-3fb0-450a-baab-4a6d997cab41" providerId="ADAL" clId="{E3631C6F-3F85-5942-916B-D1D632AA4264}" dt="2022-05-18T18:19:29.630" v="1333" actId="478"/>
          <ac:spMkLst>
            <pc:docMk/>
            <pc:sldMk cId="1532034829" sldId="261"/>
            <ac:spMk id="37" creationId="{70F047C4-0ECA-6305-41A3-214AEE441EB8}"/>
          </ac:spMkLst>
        </pc:spChg>
        <pc:spChg chg="del">
          <ac:chgData name="N Day (Staff)" userId="ca5b3fc2-3fb0-450a-baab-4a6d997cab41" providerId="ADAL" clId="{E3631C6F-3F85-5942-916B-D1D632AA4264}" dt="2022-05-18T19:09:35.721" v="1354" actId="478"/>
          <ac:spMkLst>
            <pc:docMk/>
            <pc:sldMk cId="1532034829" sldId="261"/>
            <ac:spMk id="38" creationId="{A3BE317C-FA7F-2549-4613-B5CEA8893D2D}"/>
          </ac:spMkLst>
        </pc:spChg>
        <pc:spChg chg="del">
          <ac:chgData name="N Day (Staff)" userId="ca5b3fc2-3fb0-450a-baab-4a6d997cab41" providerId="ADAL" clId="{E3631C6F-3F85-5942-916B-D1D632AA4264}" dt="2022-05-18T19:09:35.721" v="1354" actId="478"/>
          <ac:spMkLst>
            <pc:docMk/>
            <pc:sldMk cId="1532034829" sldId="261"/>
            <ac:spMk id="39" creationId="{95167C21-2790-68FA-7625-DC66ACE5FD9F}"/>
          </ac:spMkLst>
        </pc:spChg>
        <pc:spChg chg="del">
          <ac:chgData name="N Day (Staff)" userId="ca5b3fc2-3fb0-450a-baab-4a6d997cab41" providerId="ADAL" clId="{E3631C6F-3F85-5942-916B-D1D632AA4264}" dt="2022-05-18T19:09:35.721" v="1354" actId="478"/>
          <ac:spMkLst>
            <pc:docMk/>
            <pc:sldMk cId="1532034829" sldId="261"/>
            <ac:spMk id="40" creationId="{0C2DB654-04AB-73FE-91A0-DAF5F877F4E1}"/>
          </ac:spMkLst>
        </pc:spChg>
        <pc:spChg chg="del">
          <ac:chgData name="N Day (Staff)" userId="ca5b3fc2-3fb0-450a-baab-4a6d997cab41" providerId="ADAL" clId="{E3631C6F-3F85-5942-916B-D1D632AA4264}" dt="2022-05-18T19:09:35.721" v="1354" actId="478"/>
          <ac:spMkLst>
            <pc:docMk/>
            <pc:sldMk cId="1532034829" sldId="261"/>
            <ac:spMk id="41" creationId="{4067E414-0F3E-52CC-6609-F7F68C1B1441}"/>
          </ac:spMkLst>
        </pc:spChg>
        <pc:spChg chg="add mod">
          <ac:chgData name="N Day (Staff)" userId="ca5b3fc2-3fb0-450a-baab-4a6d997cab41" providerId="ADAL" clId="{E3631C6F-3F85-5942-916B-D1D632AA4264}" dt="2022-05-18T19:09:35.977" v="1355"/>
          <ac:spMkLst>
            <pc:docMk/>
            <pc:sldMk cId="1532034829" sldId="261"/>
            <ac:spMk id="42" creationId="{18CBE3CA-E210-5DFF-A3E3-1818A51E9E06}"/>
          </ac:spMkLst>
        </pc:spChg>
        <pc:spChg chg="add mod">
          <ac:chgData name="N Day (Staff)" userId="ca5b3fc2-3fb0-450a-baab-4a6d997cab41" providerId="ADAL" clId="{E3631C6F-3F85-5942-916B-D1D632AA4264}" dt="2022-05-18T19:09:35.977" v="1355"/>
          <ac:spMkLst>
            <pc:docMk/>
            <pc:sldMk cId="1532034829" sldId="261"/>
            <ac:spMk id="43" creationId="{185D5168-54AF-5637-9A22-29091BEC84C8}"/>
          </ac:spMkLst>
        </pc:spChg>
        <pc:spChg chg="add mod">
          <ac:chgData name="N Day (Staff)" userId="ca5b3fc2-3fb0-450a-baab-4a6d997cab41" providerId="ADAL" clId="{E3631C6F-3F85-5942-916B-D1D632AA4264}" dt="2022-05-18T19:09:35.977" v="1355"/>
          <ac:spMkLst>
            <pc:docMk/>
            <pc:sldMk cId="1532034829" sldId="261"/>
            <ac:spMk id="44" creationId="{44517340-D245-121A-6DCD-C0F5D69F579F}"/>
          </ac:spMkLst>
        </pc:spChg>
      </pc:sldChg>
      <pc:sldChg chg="addSp delSp modSp add mod">
        <pc:chgData name="N Day (Staff)" userId="ca5b3fc2-3fb0-450a-baab-4a6d997cab41" providerId="ADAL" clId="{E3631C6F-3F85-5942-916B-D1D632AA4264}" dt="2022-05-22T11:06:31.917" v="3092"/>
        <pc:sldMkLst>
          <pc:docMk/>
          <pc:sldMk cId="4081301935" sldId="262"/>
        </pc:sldMkLst>
        <pc:spChg chg="add del mod">
          <ac:chgData name="N Day (Staff)" userId="ca5b3fc2-3fb0-450a-baab-4a6d997cab41" providerId="ADAL" clId="{E3631C6F-3F85-5942-916B-D1D632AA4264}" dt="2022-05-21T09:05:43.600" v="2172" actId="478"/>
          <ac:spMkLst>
            <pc:docMk/>
            <pc:sldMk cId="4081301935" sldId="262"/>
            <ac:spMk id="9" creationId="{0F5F5584-6C40-66F8-19B1-3EEDB4CB6485}"/>
          </ac:spMkLst>
        </pc:spChg>
        <pc:spChg chg="mod">
          <ac:chgData name="N Day (Staff)" userId="ca5b3fc2-3fb0-450a-baab-4a6d997cab41" providerId="ADAL" clId="{E3631C6F-3F85-5942-916B-D1D632AA4264}" dt="2022-05-21T10:01:35.488" v="2878" actId="255"/>
          <ac:spMkLst>
            <pc:docMk/>
            <pc:sldMk cId="4081301935" sldId="262"/>
            <ac:spMk id="11" creationId="{BF16F269-0F57-5414-6760-6830DC20D755}"/>
          </ac:spMkLst>
        </pc:spChg>
        <pc:spChg chg="add del mod">
          <ac:chgData name="N Day (Staff)" userId="ca5b3fc2-3fb0-450a-baab-4a6d997cab41" providerId="ADAL" clId="{E3631C6F-3F85-5942-916B-D1D632AA4264}" dt="2022-05-21T09:14:00.324" v="2200" actId="21"/>
          <ac:spMkLst>
            <pc:docMk/>
            <pc:sldMk cId="4081301935" sldId="262"/>
            <ac:spMk id="13" creationId="{76FE126F-ACE3-9F27-B104-A4963DFAE056}"/>
          </ac:spMkLst>
        </pc:spChg>
        <pc:spChg chg="add mod">
          <ac:chgData name="N Day (Staff)" userId="ca5b3fc2-3fb0-450a-baab-4a6d997cab41" providerId="ADAL" clId="{E3631C6F-3F85-5942-916B-D1D632AA4264}" dt="2022-05-21T09:30:21.911" v="2267" actId="14100"/>
          <ac:spMkLst>
            <pc:docMk/>
            <pc:sldMk cId="4081301935" sldId="262"/>
            <ac:spMk id="14" creationId="{39DEA88F-EBC7-ED7B-6DBE-E54EABA5B798}"/>
          </ac:spMkLst>
        </pc:spChg>
        <pc:spChg chg="mod">
          <ac:chgData name="N Day (Staff)" userId="ca5b3fc2-3fb0-450a-baab-4a6d997cab41" providerId="ADAL" clId="{E3631C6F-3F85-5942-916B-D1D632AA4264}" dt="2022-05-21T09:28:38.069" v="2264" actId="20577"/>
          <ac:spMkLst>
            <pc:docMk/>
            <pc:sldMk cId="4081301935" sldId="262"/>
            <ac:spMk id="17" creationId="{64CC15C9-F084-54E6-8BC5-EB4E146A06FC}"/>
          </ac:spMkLst>
        </pc:spChg>
        <pc:spChg chg="mod">
          <ac:chgData name="N Day (Staff)" userId="ca5b3fc2-3fb0-450a-baab-4a6d997cab41" providerId="ADAL" clId="{E3631C6F-3F85-5942-916B-D1D632AA4264}" dt="2022-05-21T08:57:48.315" v="1915" actId="14100"/>
          <ac:spMkLst>
            <pc:docMk/>
            <pc:sldMk cId="4081301935" sldId="262"/>
            <ac:spMk id="18" creationId="{BDF43B5E-2BDB-A525-F737-6E1A09864623}"/>
          </ac:spMkLst>
        </pc:spChg>
        <pc:spChg chg="mod">
          <ac:chgData name="N Day (Staff)" userId="ca5b3fc2-3fb0-450a-baab-4a6d997cab41" providerId="ADAL" clId="{E3631C6F-3F85-5942-916B-D1D632AA4264}" dt="2022-05-21T09:52:31.917" v="2654" actId="20577"/>
          <ac:spMkLst>
            <pc:docMk/>
            <pc:sldMk cId="4081301935" sldId="262"/>
            <ac:spMk id="19" creationId="{920EF8AB-1EB4-FA6F-0D26-5BBA1C0074E5}"/>
          </ac:spMkLst>
        </pc:spChg>
        <pc:spChg chg="add del mod">
          <ac:chgData name="N Day (Staff)" userId="ca5b3fc2-3fb0-450a-baab-4a6d997cab41" providerId="ADAL" clId="{E3631C6F-3F85-5942-916B-D1D632AA4264}" dt="2022-05-21T09:01:40.438" v="2078" actId="478"/>
          <ac:spMkLst>
            <pc:docMk/>
            <pc:sldMk cId="4081301935" sldId="262"/>
            <ac:spMk id="20" creationId="{40ED08A2-BFA4-5567-0933-A6DA72E85DF5}"/>
          </ac:spMkLst>
        </pc:spChg>
        <pc:spChg chg="add mod">
          <ac:chgData name="N Day (Staff)" userId="ca5b3fc2-3fb0-450a-baab-4a6d997cab41" providerId="ADAL" clId="{E3631C6F-3F85-5942-916B-D1D632AA4264}" dt="2022-05-21T09:36:21.690" v="2365" actId="115"/>
          <ac:spMkLst>
            <pc:docMk/>
            <pc:sldMk cId="4081301935" sldId="262"/>
            <ac:spMk id="23" creationId="{EB6CD9E7-326B-04C1-242D-975982B57280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25" creationId="{C040EF66-630B-2837-5CEF-A4F84EC52AE2}"/>
          </ac:spMkLst>
        </pc:spChg>
        <pc:spChg chg="del">
          <ac:chgData name="N Day (Staff)" userId="ca5b3fc2-3fb0-450a-baab-4a6d997cab41" providerId="ADAL" clId="{E3631C6F-3F85-5942-916B-D1D632AA4264}" dt="2022-05-21T08:57:15.180" v="1906" actId="478"/>
          <ac:spMkLst>
            <pc:docMk/>
            <pc:sldMk cId="4081301935" sldId="262"/>
            <ac:spMk id="27" creationId="{B20EBF39-9448-B994-12BF-6EE3628AF5FD}"/>
          </ac:spMkLst>
        </pc:spChg>
        <pc:spChg chg="del">
          <ac:chgData name="N Day (Staff)" userId="ca5b3fc2-3fb0-450a-baab-4a6d997cab41" providerId="ADAL" clId="{E3631C6F-3F85-5942-916B-D1D632AA4264}" dt="2022-05-21T08:57:15.180" v="1906" actId="478"/>
          <ac:spMkLst>
            <pc:docMk/>
            <pc:sldMk cId="4081301935" sldId="262"/>
            <ac:spMk id="28" creationId="{DC7DCE0C-5FCB-BE68-ACB1-F424D3FDE7AB}"/>
          </ac:spMkLst>
        </pc:spChg>
        <pc:spChg chg="del">
          <ac:chgData name="N Day (Staff)" userId="ca5b3fc2-3fb0-450a-baab-4a6d997cab41" providerId="ADAL" clId="{E3631C6F-3F85-5942-916B-D1D632AA4264}" dt="2022-05-21T08:57:15.180" v="1906" actId="478"/>
          <ac:spMkLst>
            <pc:docMk/>
            <pc:sldMk cId="4081301935" sldId="262"/>
            <ac:spMk id="29" creationId="{EB07E7EC-3D0E-67B7-E7FE-63F723888C20}"/>
          </ac:spMkLst>
        </pc:spChg>
        <pc:spChg chg="del">
          <ac:chgData name="N Day (Staff)" userId="ca5b3fc2-3fb0-450a-baab-4a6d997cab41" providerId="ADAL" clId="{E3631C6F-3F85-5942-916B-D1D632AA4264}" dt="2022-05-21T08:57:15.180" v="1906" actId="478"/>
          <ac:spMkLst>
            <pc:docMk/>
            <pc:sldMk cId="4081301935" sldId="262"/>
            <ac:spMk id="30" creationId="{F08BC241-1BE9-6459-1892-14F4FDE346F2}"/>
          </ac:spMkLst>
        </pc:spChg>
        <pc:spChg chg="add del mod">
          <ac:chgData name="N Day (Staff)" userId="ca5b3fc2-3fb0-450a-baab-4a6d997cab41" providerId="ADAL" clId="{E3631C6F-3F85-5942-916B-D1D632AA4264}" dt="2022-05-21T09:05:45.526" v="2173" actId="478"/>
          <ac:spMkLst>
            <pc:docMk/>
            <pc:sldMk cId="4081301935" sldId="262"/>
            <ac:spMk id="31" creationId="{DED387E4-B06A-1FDD-A150-A8F7FDF76514}"/>
          </ac:spMkLst>
        </pc:spChg>
        <pc:spChg chg="add del mod">
          <ac:chgData name="N Day (Staff)" userId="ca5b3fc2-3fb0-450a-baab-4a6d997cab41" providerId="ADAL" clId="{E3631C6F-3F85-5942-916B-D1D632AA4264}" dt="2022-05-21T09:03:38.998" v="2140"/>
          <ac:spMkLst>
            <pc:docMk/>
            <pc:sldMk cId="4081301935" sldId="262"/>
            <ac:spMk id="32" creationId="{7267176B-69FD-5D3B-C366-D2D59A2B4103}"/>
          </ac:spMkLst>
        </pc:spChg>
        <pc:spChg chg="add del mod">
          <ac:chgData name="N Day (Staff)" userId="ca5b3fc2-3fb0-450a-baab-4a6d997cab41" providerId="ADAL" clId="{E3631C6F-3F85-5942-916B-D1D632AA4264}" dt="2022-05-21T09:05:41.768" v="2171" actId="478"/>
          <ac:spMkLst>
            <pc:docMk/>
            <pc:sldMk cId="4081301935" sldId="262"/>
            <ac:spMk id="33" creationId="{A2071DF2-258B-DA6A-E877-1C81E221CDFF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34" creationId="{502D99D9-F439-A566-8E64-8B1F126649AA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35" creationId="{1AD34ADE-EFE7-7024-FB5C-B38FD946D190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36" creationId="{BD25EBD5-3083-C348-5EA9-A048980BEFBC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37" creationId="{89AF4D63-940F-36AA-252B-FD8A23A21660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38" creationId="{B044F6F1-8968-6E07-DA3C-11970C9997C4}"/>
          </ac:spMkLst>
        </pc:spChg>
        <pc:spChg chg="add mod">
          <ac:chgData name="N Day (Staff)" userId="ca5b3fc2-3fb0-450a-baab-4a6d997cab41" providerId="ADAL" clId="{E3631C6F-3F85-5942-916B-D1D632AA4264}" dt="2022-05-21T09:29:00.658" v="2266" actId="1076"/>
          <ac:spMkLst>
            <pc:docMk/>
            <pc:sldMk cId="4081301935" sldId="262"/>
            <ac:spMk id="39" creationId="{F37BD2DE-C809-411D-0714-8E35E2B67B65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40" creationId="{C4765D7A-EDA5-9ED0-4E5E-BB9B1F5560F8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41" creationId="{ED1BF479-CE42-6147-16A3-1BD701C76200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42" creationId="{2448F0F5-69FB-1971-8E8F-32EA6890100C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43" creationId="{D4C56BD4-3CD8-22E4-E3C5-3BAA64B18D38}"/>
          </ac:spMkLst>
        </pc:spChg>
        <pc:spChg chg="add mod">
          <ac:chgData name="N Day (Staff)" userId="ca5b3fc2-3fb0-450a-baab-4a6d997cab41" providerId="ADAL" clId="{E3631C6F-3F85-5942-916B-D1D632AA4264}" dt="2022-05-21T09:28:20.471" v="2242" actId="164"/>
          <ac:spMkLst>
            <pc:docMk/>
            <pc:sldMk cId="4081301935" sldId="262"/>
            <ac:spMk id="44" creationId="{5EADF6E5-9ED6-BD51-6C8E-C04DAB3CC0A4}"/>
          </ac:spMkLst>
        </pc:spChg>
        <pc:spChg chg="add mod">
          <ac:chgData name="N Day (Staff)" userId="ca5b3fc2-3fb0-450a-baab-4a6d997cab41" providerId="ADAL" clId="{E3631C6F-3F85-5942-916B-D1D632AA4264}" dt="2022-05-21T09:36:47.972" v="2404" actId="1036"/>
          <ac:spMkLst>
            <pc:docMk/>
            <pc:sldMk cId="4081301935" sldId="262"/>
            <ac:spMk id="49" creationId="{48993C4C-0433-0D44-B8E6-201E9A35B977}"/>
          </ac:spMkLst>
        </pc:spChg>
        <pc:spChg chg="add mod">
          <ac:chgData name="N Day (Staff)" userId="ca5b3fc2-3fb0-450a-baab-4a6d997cab41" providerId="ADAL" clId="{E3631C6F-3F85-5942-916B-D1D632AA4264}" dt="2022-05-21T09:36:59.926" v="2414" actId="1036"/>
          <ac:spMkLst>
            <pc:docMk/>
            <pc:sldMk cId="4081301935" sldId="262"/>
            <ac:spMk id="50" creationId="{90846843-2C73-71B1-B41E-7CB552EDAF50}"/>
          </ac:spMkLst>
        </pc:spChg>
        <pc:spChg chg="add mod">
          <ac:chgData name="N Day (Staff)" userId="ca5b3fc2-3fb0-450a-baab-4a6d997cab41" providerId="ADAL" clId="{E3631C6F-3F85-5942-916B-D1D632AA4264}" dt="2022-05-21T10:04:38.330" v="3079" actId="20577"/>
          <ac:spMkLst>
            <pc:docMk/>
            <pc:sldMk cId="4081301935" sldId="262"/>
            <ac:spMk id="58" creationId="{65DBF47E-1795-9DD8-0A7B-70FBC0719022}"/>
          </ac:spMkLst>
        </pc:spChg>
        <pc:grpChg chg="add mod">
          <ac:chgData name="N Day (Staff)" userId="ca5b3fc2-3fb0-450a-baab-4a6d997cab41" providerId="ADAL" clId="{E3631C6F-3F85-5942-916B-D1D632AA4264}" dt="2022-05-21T09:28:50.183" v="2265" actId="1076"/>
          <ac:grpSpMkLst>
            <pc:docMk/>
            <pc:sldMk cId="4081301935" sldId="262"/>
            <ac:grpSpMk id="45" creationId="{246548FD-A0F4-96D2-3A1B-92BA6A56FFDF}"/>
          </ac:grpSpMkLst>
        </pc:grpChg>
        <pc:graphicFrameChg chg="del">
          <ac:chgData name="N Day (Staff)" userId="ca5b3fc2-3fb0-450a-baab-4a6d997cab41" providerId="ADAL" clId="{E3631C6F-3F85-5942-916B-D1D632AA4264}" dt="2022-05-21T08:51:21.262" v="1838" actId="478"/>
          <ac:graphicFrameMkLst>
            <pc:docMk/>
            <pc:sldMk cId="4081301935" sldId="262"/>
            <ac:graphicFrameMk id="15" creationId="{8CF4FF3C-366A-07A1-1BD9-967DCE34E29A}"/>
          </ac:graphicFrameMkLst>
        </pc:graphicFrameChg>
        <pc:graphicFrameChg chg="del">
          <ac:chgData name="N Day (Staff)" userId="ca5b3fc2-3fb0-450a-baab-4a6d997cab41" providerId="ADAL" clId="{E3631C6F-3F85-5942-916B-D1D632AA4264}" dt="2022-05-21T08:51:21.262" v="1838" actId="478"/>
          <ac:graphicFrameMkLst>
            <pc:docMk/>
            <pc:sldMk cId="4081301935" sldId="262"/>
            <ac:graphicFrameMk id="16" creationId="{961BE9B0-1C3E-8224-4267-2521CB519FCB}"/>
          </ac:graphicFrameMkLst>
        </pc:graphicFrameChg>
        <pc:picChg chg="add del mod">
          <ac:chgData name="N Day (Staff)" userId="ca5b3fc2-3fb0-450a-baab-4a6d997cab41" providerId="ADAL" clId="{E3631C6F-3F85-5942-916B-D1D632AA4264}" dt="2022-05-21T09:02:15.365" v="2086" actId="478"/>
          <ac:picMkLst>
            <pc:docMk/>
            <pc:sldMk cId="4081301935" sldId="262"/>
            <ac:picMk id="3" creationId="{E38B1575-ABCA-EF97-88E0-4AD2D9B27785}"/>
          </ac:picMkLst>
        </pc:picChg>
        <pc:picChg chg="add del mod">
          <ac:chgData name="N Day (Staff)" userId="ca5b3fc2-3fb0-450a-baab-4a6d997cab41" providerId="ADAL" clId="{E3631C6F-3F85-5942-916B-D1D632AA4264}" dt="2022-05-21T09:05:01.116" v="2159" actId="478"/>
          <ac:picMkLst>
            <pc:docMk/>
            <pc:sldMk cId="4081301935" sldId="262"/>
            <ac:picMk id="7" creationId="{48120AE8-B84B-B8C2-FBC4-EFB0A6526C7E}"/>
          </ac:picMkLst>
        </pc:picChg>
        <pc:picChg chg="add del mod">
          <ac:chgData name="N Day (Staff)" userId="ca5b3fc2-3fb0-450a-baab-4a6d997cab41" providerId="ADAL" clId="{E3631C6F-3F85-5942-916B-D1D632AA4264}" dt="2022-05-21T09:05:39.532" v="2170" actId="478"/>
          <ac:picMkLst>
            <pc:docMk/>
            <pc:sldMk cId="4081301935" sldId="262"/>
            <ac:picMk id="12" creationId="{FF229DAD-6434-CE39-7C1B-C7FFCEFFD021}"/>
          </ac:picMkLst>
        </pc:picChg>
        <pc:picChg chg="add del mod">
          <ac:chgData name="N Day (Staff)" userId="ca5b3fc2-3fb0-450a-baab-4a6d997cab41" providerId="ADAL" clId="{E3631C6F-3F85-5942-916B-D1D632AA4264}" dt="2022-05-21T09:05:46.161" v="2174" actId="478"/>
          <ac:picMkLst>
            <pc:docMk/>
            <pc:sldMk cId="4081301935" sldId="262"/>
            <ac:picMk id="24" creationId="{F3F8CDC0-CF1C-494B-0346-6DE0C62DABEA}"/>
          </ac:picMkLst>
        </pc:picChg>
        <pc:picChg chg="add mod">
          <ac:chgData name="N Day (Staff)" userId="ca5b3fc2-3fb0-450a-baab-4a6d997cab41" providerId="ADAL" clId="{E3631C6F-3F85-5942-916B-D1D632AA4264}" dt="2022-05-21T09:52:29.403" v="2652" actId="207"/>
          <ac:picMkLst>
            <pc:docMk/>
            <pc:sldMk cId="4081301935" sldId="262"/>
            <ac:picMk id="47" creationId="{A5FDA48C-E881-0BA8-4E57-CEE617D5BC95}"/>
          </ac:picMkLst>
        </pc:picChg>
        <pc:picChg chg="add mod">
          <ac:chgData name="N Day (Staff)" userId="ca5b3fc2-3fb0-450a-baab-4a6d997cab41" providerId="ADAL" clId="{E3631C6F-3F85-5942-916B-D1D632AA4264}" dt="2022-05-21T09:36:43.021" v="2384" actId="1035"/>
          <ac:picMkLst>
            <pc:docMk/>
            <pc:sldMk cId="4081301935" sldId="262"/>
            <ac:picMk id="48" creationId="{1B581E92-1DA9-7DFA-C3B0-673A5AE77A8D}"/>
          </ac:picMkLst>
        </pc:picChg>
        <pc:picChg chg="add mod">
          <ac:chgData name="N Day (Staff)" userId="ca5b3fc2-3fb0-450a-baab-4a6d997cab41" providerId="ADAL" clId="{E3631C6F-3F85-5942-916B-D1D632AA4264}" dt="2022-05-21T10:02:27.790" v="2961" actId="1076"/>
          <ac:picMkLst>
            <pc:docMk/>
            <pc:sldMk cId="4081301935" sldId="262"/>
            <ac:picMk id="53" creationId="{AC7A53AE-24F4-C0F2-D4C5-4549C4ECB47D}"/>
          </ac:picMkLst>
        </pc:picChg>
        <pc:picChg chg="add del mod">
          <ac:chgData name="N Day (Staff)" userId="ca5b3fc2-3fb0-450a-baab-4a6d997cab41" providerId="ADAL" clId="{E3631C6F-3F85-5942-916B-D1D632AA4264}" dt="2022-05-21T09:50:19.935" v="2607" actId="478"/>
          <ac:picMkLst>
            <pc:docMk/>
            <pc:sldMk cId="4081301935" sldId="262"/>
            <ac:picMk id="54" creationId="{EFE25892-F571-01A6-08E9-62B2DDD66D0B}"/>
          </ac:picMkLst>
        </pc:picChg>
        <pc:picChg chg="add del mod">
          <ac:chgData name="N Day (Staff)" userId="ca5b3fc2-3fb0-450a-baab-4a6d997cab41" providerId="ADAL" clId="{E3631C6F-3F85-5942-916B-D1D632AA4264}" dt="2022-05-21T09:50:22.184" v="2610" actId="478"/>
          <ac:picMkLst>
            <pc:docMk/>
            <pc:sldMk cId="4081301935" sldId="262"/>
            <ac:picMk id="55" creationId="{C51ECF44-4F8D-02D3-E0C9-A463232C3CFF}"/>
          </ac:picMkLst>
        </pc:picChg>
        <pc:picChg chg="add mod">
          <ac:chgData name="N Day (Staff)" userId="ca5b3fc2-3fb0-450a-baab-4a6d997cab41" providerId="ADAL" clId="{E3631C6F-3F85-5942-916B-D1D632AA4264}" dt="2022-05-21T10:02:23.413" v="2959" actId="1076"/>
          <ac:picMkLst>
            <pc:docMk/>
            <pc:sldMk cId="4081301935" sldId="262"/>
            <ac:picMk id="57" creationId="{D1322795-619B-6FB9-2EFA-63DBD177E22B}"/>
          </ac:picMkLst>
        </pc:picChg>
        <pc:picChg chg="add mod">
          <ac:chgData name="N Day (Staff)" userId="ca5b3fc2-3fb0-450a-baab-4a6d997cab41" providerId="ADAL" clId="{E3631C6F-3F85-5942-916B-D1D632AA4264}" dt="2022-05-21T10:02:17.830" v="2957" actId="1036"/>
          <ac:picMkLst>
            <pc:docMk/>
            <pc:sldMk cId="4081301935" sldId="262"/>
            <ac:picMk id="1026" creationId="{8D32CC0B-E08D-F6DD-5F7A-A11C48C02F60}"/>
          </ac:picMkLst>
        </pc:picChg>
        <pc:picChg chg="add mod">
          <ac:chgData name="N Day (Staff)" userId="ca5b3fc2-3fb0-450a-baab-4a6d997cab41" providerId="ADAL" clId="{E3631C6F-3F85-5942-916B-D1D632AA4264}" dt="2022-05-21T10:02:36.985" v="2967" actId="1038"/>
          <ac:picMkLst>
            <pc:docMk/>
            <pc:sldMk cId="4081301935" sldId="262"/>
            <ac:picMk id="1028" creationId="{E2ED4190-1190-D7A2-A9A0-E0B601BFD968}"/>
          </ac:picMkLst>
        </pc:picChg>
        <pc:picChg chg="add mod">
          <ac:chgData name="N Day (Staff)" userId="ca5b3fc2-3fb0-450a-baab-4a6d997cab41" providerId="ADAL" clId="{E3631C6F-3F85-5942-916B-D1D632AA4264}" dt="2022-05-21T10:02:39.932" v="2968" actId="1076"/>
          <ac:picMkLst>
            <pc:docMk/>
            <pc:sldMk cId="4081301935" sldId="262"/>
            <ac:picMk id="1030" creationId="{7365EB72-24C8-6DB3-34AB-E2ADA4EDA9B8}"/>
          </ac:picMkLst>
        </pc:picChg>
        <pc:cxnChg chg="del">
          <ac:chgData name="N Day (Staff)" userId="ca5b3fc2-3fb0-450a-baab-4a6d997cab41" providerId="ADAL" clId="{E3631C6F-3F85-5942-916B-D1D632AA4264}" dt="2022-05-22T11:06:29.545" v="3090" actId="478"/>
          <ac:cxnSpMkLst>
            <pc:docMk/>
            <pc:sldMk cId="4081301935" sldId="262"/>
            <ac:cxnSpMk id="5" creationId="{3FA2A97F-D499-544C-6F29-E364F8C7472F}"/>
          </ac:cxnSpMkLst>
        </pc:cxnChg>
        <pc:cxnChg chg="del">
          <ac:chgData name="N Day (Staff)" userId="ca5b3fc2-3fb0-450a-baab-4a6d997cab41" providerId="ADAL" clId="{E3631C6F-3F85-5942-916B-D1D632AA4264}" dt="2022-05-22T11:06:31.362" v="3091" actId="478"/>
          <ac:cxnSpMkLst>
            <pc:docMk/>
            <pc:sldMk cId="4081301935" sldId="262"/>
            <ac:cxnSpMk id="6" creationId="{F3F28895-E111-808F-DD97-679243C2F32C}"/>
          </ac:cxnSpMkLst>
        </pc:cxnChg>
        <pc:cxnChg chg="del mod">
          <ac:chgData name="N Day (Staff)" userId="ca5b3fc2-3fb0-450a-baab-4a6d997cab41" providerId="ADAL" clId="{E3631C6F-3F85-5942-916B-D1D632AA4264}" dt="2022-05-22T11:06:20.402" v="3089" actId="478"/>
          <ac:cxnSpMkLst>
            <pc:docMk/>
            <pc:sldMk cId="4081301935" sldId="262"/>
            <ac:cxnSpMk id="8" creationId="{CAC737C8-43B0-209B-9521-CD45C69339E9}"/>
          </ac:cxnSpMkLst>
        </pc:cxnChg>
        <pc:cxnChg chg="del">
          <ac:chgData name="N Day (Staff)" userId="ca5b3fc2-3fb0-450a-baab-4a6d997cab41" providerId="ADAL" clId="{E3631C6F-3F85-5942-916B-D1D632AA4264}" dt="2022-05-21T08:57:15.180" v="1906" actId="478"/>
          <ac:cxnSpMkLst>
            <pc:docMk/>
            <pc:sldMk cId="4081301935" sldId="262"/>
            <ac:cxnSpMk id="21" creationId="{63B4FB46-F1CD-CA31-DDB8-1544010A9588}"/>
          </ac:cxnSpMkLst>
        </pc:cxnChg>
        <pc:cxnChg chg="del">
          <ac:chgData name="N Day (Staff)" userId="ca5b3fc2-3fb0-450a-baab-4a6d997cab41" providerId="ADAL" clId="{E3631C6F-3F85-5942-916B-D1D632AA4264}" dt="2022-05-21T08:57:15.180" v="1906" actId="478"/>
          <ac:cxnSpMkLst>
            <pc:docMk/>
            <pc:sldMk cId="4081301935" sldId="262"/>
            <ac:cxnSpMk id="22" creationId="{1699E7A1-7DEA-0BB3-314C-F06158F24467}"/>
          </ac:cxnSpMkLst>
        </pc:cxnChg>
        <pc:cxnChg chg="del">
          <ac:chgData name="N Day (Staff)" userId="ca5b3fc2-3fb0-450a-baab-4a6d997cab41" providerId="ADAL" clId="{E3631C6F-3F85-5942-916B-D1D632AA4264}" dt="2022-05-21T08:57:15.180" v="1906" actId="478"/>
          <ac:cxnSpMkLst>
            <pc:docMk/>
            <pc:sldMk cId="4081301935" sldId="262"/>
            <ac:cxnSpMk id="26" creationId="{AF3C5A49-5648-9E5D-7FFB-9EDF9D72D5FE}"/>
          </ac:cxnSpMkLst>
        </pc:cxnChg>
        <pc:cxnChg chg="add mod">
          <ac:chgData name="N Day (Staff)" userId="ca5b3fc2-3fb0-450a-baab-4a6d997cab41" providerId="ADAL" clId="{E3631C6F-3F85-5942-916B-D1D632AA4264}" dt="2022-05-22T11:06:31.917" v="3092"/>
          <ac:cxnSpMkLst>
            <pc:docMk/>
            <pc:sldMk cId="4081301935" sldId="262"/>
            <ac:cxnSpMk id="59" creationId="{77E97E13-8EDA-BB72-41C7-7B48350A9EE2}"/>
          </ac:cxnSpMkLst>
        </pc:cxnChg>
        <pc:cxnChg chg="add mod">
          <ac:chgData name="N Day (Staff)" userId="ca5b3fc2-3fb0-450a-baab-4a6d997cab41" providerId="ADAL" clId="{E3631C6F-3F85-5942-916B-D1D632AA4264}" dt="2022-05-22T11:06:31.917" v="3092"/>
          <ac:cxnSpMkLst>
            <pc:docMk/>
            <pc:sldMk cId="4081301935" sldId="262"/>
            <ac:cxnSpMk id="60" creationId="{A5E855B0-CA81-D33D-0CF6-ED90CA9C16E3}"/>
          </ac:cxnSpMkLst>
        </pc:cxnChg>
        <pc:cxnChg chg="add mod">
          <ac:chgData name="N Day (Staff)" userId="ca5b3fc2-3fb0-450a-baab-4a6d997cab41" providerId="ADAL" clId="{E3631C6F-3F85-5942-916B-D1D632AA4264}" dt="2022-05-22T11:06:31.917" v="3092"/>
          <ac:cxnSpMkLst>
            <pc:docMk/>
            <pc:sldMk cId="4081301935" sldId="262"/>
            <ac:cxnSpMk id="61" creationId="{7DA6164A-EA5E-BBEE-5D4D-1482C23F6842}"/>
          </ac:cxnSpMkLst>
        </pc:cxn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429C18F-EDA6-5B41-84B4-DA41E3AF56D6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F07323-513C-C644-AE18-A4B94AE4228B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4513125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CF5E37-E1BD-AF4B-B741-DD1169C86EF3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1171706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ECF5E37-E1BD-AF4B-B741-DD1169C86EF3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3832105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39935-E7CB-2589-C477-BFE497C778E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660800F-5D0A-1022-F697-6FED9C3D8BA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B945B2C-96A4-AD95-88E8-B4693C11E5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CF1318-18EC-6839-BC9D-F54F2815F2C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7A2A4D-556F-2EC7-159F-6630FE42C4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962630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C104B56-BB79-6AB8-08BC-485DC86F381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EE467A-7D27-E8D6-99CF-61632E8FEF3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D6FAEB2-EEDD-7D3D-D125-1BBCDCAACF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406A82-0423-25B6-5DB6-BE3CF2AD929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7FCC03F-D3D1-8362-2AEC-1F9FE66E69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4638257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463B1A8F-15AD-F68C-7C60-CE13F8F371EF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4F65A66-D8B6-3977-1638-9328866902C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9EE3E22-EF76-A7E2-EB43-E66F46CD636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4499393-3274-2DFD-F0F8-6E1C47A4F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087E8E2-AB9A-D0DB-0BB1-3E5EB6F8A1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633463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8BB7709-EF06-F9EA-DE5D-D2710C8548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FC2F8E9-FCDC-EF92-0B92-DE1483B4B7B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1193D20-EF48-AFD4-5D05-7F8DBF5D50A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53C7F45-3C5B-5F44-1A5F-64C6231163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531807-BC90-504B-9C11-FA41F61B17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0160267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A880F26-57F7-B361-662B-DF9D4D99ACB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F63A98A-52ED-CB5E-E7E0-AD7D941956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BA7344-AF31-4B28-90C8-FB045EBBFDD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3B2A712-1594-0726-0550-707000BE62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E76F209-7B1B-6EB3-8A28-A354B8A2CA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778152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C3A985-DE70-9BD9-0665-1CED794840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EDFBF2B-D426-C731-6DCE-F276F8336A75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E617459D-EDA6-2006-B99E-3B6BC8B538F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ACD88F2-0EF1-E3E1-6E04-51AC668C3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778B34-639A-FBB6-4541-10966511CA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E26F133-65A3-2DBB-3311-1D9DC5868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618756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31B5EFC-E62C-3A67-2091-9A5459E61B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E663E65-FCC1-3FC9-E260-A6AEDBE5965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2D2A45AF-ABC9-C345-66DA-6F0F7693F94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F49F8C81-D5F1-160A-BF01-17C203FCCCF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6FEB3DFA-3CAF-FFAD-B341-BD0B3608F18E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38CFC77-E88B-FD7E-1442-96FBC24CA3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939C8A-8413-9E81-9F99-16F8C96059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072A0BB-BBC8-E6C6-FD94-9477C0A34A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285325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787AC3-A170-997A-8FE2-7A839A51EA5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CFB8132-33E5-7C61-DA0A-5E9BE14E3B3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588FC8A-EDD1-D8D7-1EC3-968C92B314C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1E9CA3FA-14C5-EF4E-EDAF-887A4DB435B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89829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3417449-180F-21F4-EA32-BC8B0AB5F1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8CD150E2-8BF0-6009-2012-1FF68DC9730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3D4CEDC-0A24-F38F-48A8-4AD74C85E6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157176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C4C7CE-9C45-8169-FA5A-C94E9CB057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4E5E99B-3308-EEFE-AA20-B1375892A74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1D55128-31FF-E772-A15B-D1537B82DB9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5D16547-FAFA-C9B9-7310-45B5D7CA47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792F759-3178-2FD9-7FCC-A5E963F82D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171693F-6BBC-8F72-FF06-6C6178979F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8670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1C5B289-B717-BB49-5938-F54F98C11A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9DC52AFD-7B91-31B7-8B19-5591F16DF79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1A9BA98-7ADD-9A7F-8BDC-0C3A89E8003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1786A3C-5BD4-448E-24B7-204BB9D0E3E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984EF25-8A63-02ED-B93A-77FBF49375F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8CAA82D-1AAC-D96B-4601-936845E3B4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5504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0532449-2027-FC53-A9C2-3FB2FBF1480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6B4A5D5-0E78-7DC0-2213-2E1C039867B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6A1267-FBBB-013F-8863-DAA539397AD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228347E-F64D-8243-8B15-D2DC4141AC2A}" type="datetimeFigureOut">
              <a:rPr lang="en-GB" smtClean="0"/>
              <a:t>21/05/2022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555837D-8D81-5E19-5A2C-7102AC60627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2AAA8F6-AD38-DAE0-0032-17E3FB62FEB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6AFFC68-02B4-B142-B10C-CF2A06A69BA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679938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image" Target="../media/image1.png"/><Relationship Id="rId7" Type="http://schemas.openxmlformats.org/officeDocument/2006/relationships/image" Target="../media/image5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10" Type="http://schemas.openxmlformats.org/officeDocument/2006/relationships/image" Target="../media/image8.png"/><Relationship Id="rId4" Type="http://schemas.openxmlformats.org/officeDocument/2006/relationships/image" Target="../media/image2.png"/><Relationship Id="rId9" Type="http://schemas.openxmlformats.org/officeDocument/2006/relationships/image" Target="../media/image7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6.png"/><Relationship Id="rId13" Type="http://schemas.openxmlformats.org/officeDocument/2006/relationships/image" Target="../media/image21.png"/><Relationship Id="rId3" Type="http://schemas.openxmlformats.org/officeDocument/2006/relationships/image" Target="../media/image11.png"/><Relationship Id="rId7" Type="http://schemas.openxmlformats.org/officeDocument/2006/relationships/image" Target="../media/image15.png"/><Relationship Id="rId12" Type="http://schemas.openxmlformats.org/officeDocument/2006/relationships/image" Target="../media/image20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4.png"/><Relationship Id="rId11" Type="http://schemas.openxmlformats.org/officeDocument/2006/relationships/image" Target="../media/image19.png"/><Relationship Id="rId5" Type="http://schemas.openxmlformats.org/officeDocument/2006/relationships/image" Target="../media/image13.png"/><Relationship Id="rId10" Type="http://schemas.openxmlformats.org/officeDocument/2006/relationships/image" Target="../media/image18.png"/><Relationship Id="rId4" Type="http://schemas.openxmlformats.org/officeDocument/2006/relationships/image" Target="../media/image12.png"/><Relationship Id="rId9" Type="http://schemas.openxmlformats.org/officeDocument/2006/relationships/image" Target="../media/image17.svg"/><Relationship Id="rId14" Type="http://schemas.openxmlformats.org/officeDocument/2006/relationships/image" Target="../media/image2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3FA2A97F-D499-544C-6F29-E364F8C7472F}"/>
              </a:ext>
            </a:extLst>
          </p:cNvPr>
          <p:cNvCxnSpPr>
            <a:cxnSpLocks/>
          </p:cNvCxnSpPr>
          <p:nvPr/>
        </p:nvCxnSpPr>
        <p:spPr>
          <a:xfrm>
            <a:off x="4064000" y="0"/>
            <a:ext cx="0" cy="685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F3F28895-E111-808F-DD97-679243C2F32C}"/>
              </a:ext>
            </a:extLst>
          </p:cNvPr>
          <p:cNvCxnSpPr>
            <a:cxnSpLocks/>
          </p:cNvCxnSpPr>
          <p:nvPr/>
        </p:nvCxnSpPr>
        <p:spPr>
          <a:xfrm>
            <a:off x="8128000" y="0"/>
            <a:ext cx="0" cy="685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" name="Straight Connector 7">
            <a:extLst>
              <a:ext uri="{FF2B5EF4-FFF2-40B4-BE49-F238E27FC236}">
                <a16:creationId xmlns:a16="http://schemas.microsoft.com/office/drawing/2014/main" id="{CAC737C8-43B0-209B-9521-CD45C69339E9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F16F269-0F57-5414-6760-6830DC20D755}"/>
                  </a:ext>
                </a:extLst>
              </p:cNvPr>
              <p:cNvSpPr/>
              <p:nvPr/>
            </p:nvSpPr>
            <p:spPr>
              <a:xfrm>
                <a:off x="228600" y="278606"/>
                <a:ext cx="3629025" cy="29432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n-GB" sz="6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6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4</m:t>
                          </m:r>
                        </m:num>
                        <m:den>
                          <m:r>
                            <a:rPr lang="en-GB" sz="6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</m:den>
                      </m:f>
                      <m:r>
                        <a:rPr lang="en-GB" sz="60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</m:t>
                      </m:r>
                      <m:f>
                        <m:fPr>
                          <m:ctrlPr>
                            <a:rPr lang="en-GB" sz="6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GB" sz="6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?</m:t>
                          </m:r>
                        </m:num>
                        <m:den>
                          <m:r>
                            <a:rPr lang="en-GB" sz="60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</m:den>
                      </m:f>
                    </m:oMath>
                  </m:oMathPara>
                </a14:m>
                <a:endParaRPr lang="en-GB" sz="6000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F16F269-0F57-5414-6760-6830DC20D7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28600" y="278606"/>
                <a:ext cx="3629025" cy="2943225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5" name="Table 15">
                <a:extLst>
                  <a:ext uri="{FF2B5EF4-FFF2-40B4-BE49-F238E27FC236}">
                    <a16:creationId xmlns:a16="http://schemas.microsoft.com/office/drawing/2014/main" id="{8CF4FF3C-366A-07A1-1BD9-967DCE34E29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503139" y="4311122"/>
              <a:ext cx="2007396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8664">
                      <a:extLst>
                        <a:ext uri="{9D8B030D-6E8A-4147-A177-3AD203B41FA5}">
                          <a16:colId xmlns:a16="http://schemas.microsoft.com/office/drawing/2014/main" val="2066845116"/>
                        </a:ext>
                      </a:extLst>
                    </a:gridCol>
                    <a:gridCol w="1278732">
                      <a:extLst>
                        <a:ext uri="{9D8B030D-6E8A-4147-A177-3AD203B41FA5}">
                          <a16:colId xmlns:a16="http://schemas.microsoft.com/office/drawing/2014/main" val="3535840316"/>
                        </a:ext>
                      </a:extLst>
                    </a:gridCol>
                  </a:tblGrid>
                  <a:tr h="37084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20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4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6967548"/>
                      </a:ext>
                    </a:extLst>
                  </a:tr>
                  <a:tr h="370840">
                    <a:tc>
                      <a:txBody>
                        <a:bodyPr/>
                        <a:lstStyle/>
                        <a:p>
                          <a:pPr algn="ctr"/>
                          <a:endParaRPr lang="en-GB" sz="20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0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12</m:t>
                              </m:r>
                            </m:oMath>
                          </a14:m>
                          <a:r>
                            <a:rPr lang="en-GB" sz="20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173054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5" name="Table 15">
                <a:extLst>
                  <a:ext uri="{FF2B5EF4-FFF2-40B4-BE49-F238E27FC236}">
                    <a16:creationId xmlns:a16="http://schemas.microsoft.com/office/drawing/2014/main" id="{8CF4FF3C-366A-07A1-1BD9-967DCE34E29A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503139" y="4311122"/>
              <a:ext cx="2007396" cy="79248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728664">
                      <a:extLst>
                        <a:ext uri="{9D8B030D-6E8A-4147-A177-3AD203B41FA5}">
                          <a16:colId xmlns:a16="http://schemas.microsoft.com/office/drawing/2014/main" val="2066845116"/>
                        </a:ext>
                      </a:extLst>
                    </a:gridCol>
                    <a:gridCol w="1278732">
                      <a:extLst>
                        <a:ext uri="{9D8B030D-6E8A-4147-A177-3AD203B41FA5}">
                          <a16:colId xmlns:a16="http://schemas.microsoft.com/office/drawing/2014/main" val="3535840316"/>
                        </a:ext>
                      </a:extLst>
                    </a:gridCol>
                  </a:tblGrid>
                  <a:tr h="39624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t="-9375" r="-175862" b="-125000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0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6967548"/>
                      </a:ext>
                    </a:extLst>
                  </a:tr>
                  <a:tr h="396240">
                    <a:tc>
                      <a:txBody>
                        <a:bodyPr/>
                        <a:lstStyle/>
                        <a:p>
                          <a:pPr algn="ctr"/>
                          <a:endParaRPr lang="en-GB" sz="2000" b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4"/>
                          <a:stretch>
                            <a:fillRect l="-57426" t="-112903" r="-990" b="-2903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730540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961BE9B0-1C3E-8224-4267-2521CB519FC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345977" y="5439673"/>
              <a:ext cx="3304969" cy="12211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99670">
                      <a:extLst>
                        <a:ext uri="{9D8B030D-6E8A-4147-A177-3AD203B41FA5}">
                          <a16:colId xmlns:a16="http://schemas.microsoft.com/office/drawing/2014/main" val="2066845116"/>
                        </a:ext>
                      </a:extLst>
                    </a:gridCol>
                    <a:gridCol w="2105299">
                      <a:extLst>
                        <a:ext uri="{9D8B030D-6E8A-4147-A177-3AD203B41FA5}">
                          <a16:colId xmlns:a16="http://schemas.microsoft.com/office/drawing/2014/main" val="3535840316"/>
                        </a:ext>
                      </a:extLst>
                    </a:gridCol>
                  </a:tblGrid>
                  <a:tr h="610550">
                    <a:tc>
                      <a:txBody>
                        <a:bodyPr/>
                        <a:lstStyle/>
                        <a:p>
                          <a:pPr algn="r"/>
                          <a14:m>
                            <m:oMath xmlns:m="http://schemas.openxmlformats.org/officeDocument/2006/math">
                              <m:r>
                                <a:rPr lang="en-GB" sz="24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?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6967548"/>
                      </a:ext>
                    </a:extLst>
                  </a:tr>
                  <a:tr h="610550">
                    <a:tc>
                      <a:txBody>
                        <a:bodyPr/>
                        <a:lstStyle/>
                        <a:p>
                          <a:pPr algn="ctr"/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14:m>
                            <m:oMath xmlns:m="http://schemas.openxmlformats.org/officeDocument/2006/math">
                              <m:r>
                                <a:rPr lang="en-GB" sz="24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18</m:t>
                              </m:r>
                            </m:oMath>
                          </a14:m>
                          <a:r>
                            <a:rPr lang="en-GB" sz="2400" b="0" dirty="0">
                              <a:solidFill>
                                <a:schemeClr val="tx1"/>
                              </a:solidFill>
                            </a:rPr>
                            <a:t> cm</a:t>
                          </a:r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91730540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16" name="Table 15">
                <a:extLst>
                  <a:ext uri="{FF2B5EF4-FFF2-40B4-BE49-F238E27FC236}">
                    <a16:creationId xmlns:a16="http://schemas.microsoft.com/office/drawing/2014/main" id="{961BE9B0-1C3E-8224-4267-2521CB519FCB}"/>
                  </a:ext>
                </a:extLst>
              </p:cNvPr>
              <p:cNvGraphicFramePr>
                <a:graphicFrameLocks noGrp="1"/>
              </p:cNvGraphicFramePr>
              <p:nvPr/>
            </p:nvGraphicFramePr>
            <p:xfrm>
              <a:off x="4345977" y="5439673"/>
              <a:ext cx="3304969" cy="12211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1199670">
                      <a:extLst>
                        <a:ext uri="{9D8B030D-6E8A-4147-A177-3AD203B41FA5}">
                          <a16:colId xmlns:a16="http://schemas.microsoft.com/office/drawing/2014/main" val="2066845116"/>
                        </a:ext>
                      </a:extLst>
                    </a:gridCol>
                    <a:gridCol w="2105299">
                      <a:extLst>
                        <a:ext uri="{9D8B030D-6E8A-4147-A177-3AD203B41FA5}">
                          <a16:colId xmlns:a16="http://schemas.microsoft.com/office/drawing/2014/main" val="3535840316"/>
                        </a:ext>
                      </a:extLst>
                    </a:gridCol>
                  </a:tblGrid>
                  <a:tr h="610550"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anchor="ctr">
                        <a:lnL w="12700" cmpd="sng">
                          <a:noFill/>
                        </a:lnL>
                        <a:ln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mpd="sng">
                          <a:noFill/>
                        </a:lnT>
                        <a:lnB w="381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1053" t="-2041" r="-175789" b="-97959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mpd="sng">
                          <a:noFill/>
                        </a:lnR>
                        <a:lnT w="12700" cmpd="sng">
                          <a:noFill/>
                        </a:lnT>
                        <a:lnB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346967548"/>
                      </a:ext>
                    </a:extLst>
                  </a:tr>
                  <a:tr h="610550">
                    <a:tc>
                      <a:txBody>
                        <a:bodyPr/>
                        <a:lstStyle/>
                        <a:p>
                          <a:pPr algn="ctr"/>
                          <a:endParaRPr lang="en-GB" sz="24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anchor="ctr"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38100" cmpd="sng">
                          <a:noFill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>
                        <a:lnL w="12700" cmpd="sng">
                          <a:noFill/>
                        </a:lnL>
                        <a:lnR w="12700" cmpd="sng">
                          <a:noFill/>
                        </a:lnR>
                        <a:lnT w="12700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mpd="sng">
                          <a:noFill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5"/>
                          <a:stretch>
                            <a:fillRect l="-57831" t="-104167" r="-602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917305402"/>
                      </a:ext>
                    </a:extLst>
                  </a:tr>
                </a:tbl>
              </a:graphicData>
            </a:graphic>
          </p:graphicFrame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DF43B5E-2BDB-A525-F737-6E1A09864623}"/>
                  </a:ext>
                </a:extLst>
              </p:cNvPr>
              <p:cNvSpPr/>
              <p:nvPr/>
            </p:nvSpPr>
            <p:spPr>
              <a:xfrm>
                <a:off x="4310257" y="278606"/>
                <a:ext cx="3629025" cy="29432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</a:rPr>
                  <a:t>Kathryn earns £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for every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trees she plants.</a:t>
                </a:r>
                <a:br>
                  <a:rPr lang="en-GB" sz="2800" dirty="0">
                    <a:solidFill>
                      <a:schemeClr val="tx1"/>
                    </a:solidFill>
                  </a:rPr>
                </a:br>
                <a:br>
                  <a:rPr lang="en-GB" sz="2800" dirty="0">
                    <a:solidFill>
                      <a:schemeClr val="tx1"/>
                    </a:solidFill>
                  </a:rPr>
                </a:br>
                <a:r>
                  <a:rPr lang="en-GB" sz="2800" dirty="0">
                    <a:solidFill>
                      <a:schemeClr val="tx1"/>
                    </a:solidFill>
                  </a:rPr>
                  <a:t>How much does she earn for planting 18 trees?</a:t>
                </a:r>
              </a:p>
            </p:txBody>
          </p:sp>
        </mc:Choice>
        <mc:Fallback xmlns="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DF43B5E-2BDB-A525-F737-6E1A098646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310257" y="278606"/>
                <a:ext cx="3629025" cy="2943225"/>
              </a:xfrm>
              <a:prstGeom prst="rect">
                <a:avLst/>
              </a:prstGeom>
              <a:blipFill>
                <a:blip r:embed="rId6"/>
                <a:stretch>
                  <a:fillRect t="-4741" r="-1748" b="-8190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4CC15C9-F084-54E6-8BC5-EB4E146A06FC}"/>
                  </a:ext>
                </a:extLst>
              </p:cNvPr>
              <p:cNvSpPr/>
              <p:nvPr/>
            </p:nvSpPr>
            <p:spPr>
              <a:xfrm>
                <a:off x="210735" y="3636169"/>
                <a:ext cx="3629025" cy="29432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</a:rPr>
                  <a:t>Maryse walks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miles in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hours.</a:t>
                </a:r>
                <a:br>
                  <a:rPr lang="en-GB" sz="2800" dirty="0">
                    <a:solidFill>
                      <a:schemeClr val="tx1"/>
                    </a:solidFill>
                  </a:rPr>
                </a:br>
                <a:br>
                  <a:rPr lang="en-GB" sz="2800" dirty="0">
                    <a:solidFill>
                      <a:schemeClr val="tx1"/>
                    </a:solidFill>
                  </a:rPr>
                </a:br>
                <a:r>
                  <a:rPr lang="en-GB" sz="2800" dirty="0">
                    <a:solidFill>
                      <a:schemeClr val="tx1"/>
                    </a:solidFill>
                  </a:rPr>
                  <a:t>How long does it take her to walk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miles?</a:t>
                </a:r>
              </a:p>
            </p:txBody>
          </p:sp>
        </mc:Choice>
        <mc:Fallback xmlns="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4CC15C9-F084-54E6-8BC5-EB4E146A06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10735" y="3636169"/>
                <a:ext cx="3629025" cy="2943225"/>
              </a:xfrm>
              <a:prstGeom prst="rect">
                <a:avLst/>
              </a:prstGeom>
              <a:blipFill>
                <a:blip r:embed="rId7"/>
                <a:stretch>
                  <a:fillRect l="-1045" r="-3136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20EF8AB-1EB4-FA6F-0D26-5BBA1C0074E5}"/>
                  </a:ext>
                </a:extLst>
              </p:cNvPr>
              <p:cNvSpPr/>
              <p:nvPr/>
            </p:nvSpPr>
            <p:spPr>
              <a:xfrm>
                <a:off x="8352240" y="3638966"/>
                <a:ext cx="3629025" cy="2943225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800" dirty="0">
                    <a:solidFill>
                      <a:schemeClr val="tx1"/>
                    </a:solidFill>
                  </a:rPr>
                  <a:t>4 yards is equal to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feet.</a:t>
                </a:r>
              </a:p>
              <a:p>
                <a:pPr algn="ctr"/>
                <a:endParaRPr lang="en-GB" sz="28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GB" sz="2800" dirty="0">
                    <a:solidFill>
                      <a:schemeClr val="tx1"/>
                    </a:solidFill>
                  </a:rPr>
                  <a:t>How many yards are there in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feet?</a:t>
                </a:r>
              </a:p>
            </p:txBody>
          </p:sp>
        </mc:Choice>
        <mc:Fallback xmlns="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20EF8AB-1EB4-FA6F-0D26-5BBA1C0074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352240" y="3638966"/>
                <a:ext cx="3629025" cy="2943225"/>
              </a:xfrm>
              <a:prstGeom prst="rect">
                <a:avLst/>
              </a:prstGeom>
              <a:blipFill>
                <a:blip r:embed="rId8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63B4FB46-F1CD-CA31-DDB8-1544010A9588}"/>
              </a:ext>
            </a:extLst>
          </p:cNvPr>
          <p:cNvCxnSpPr/>
          <p:nvPr/>
        </p:nvCxnSpPr>
        <p:spPr>
          <a:xfrm flipV="1">
            <a:off x="8843963" y="507205"/>
            <a:ext cx="0" cy="2486025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Arrow Connector 21">
            <a:extLst>
              <a:ext uri="{FF2B5EF4-FFF2-40B4-BE49-F238E27FC236}">
                <a16:creationId xmlns:a16="http://schemas.microsoft.com/office/drawing/2014/main" id="{1699E7A1-7DEA-0BB3-314C-F06158F24467}"/>
              </a:ext>
            </a:extLst>
          </p:cNvPr>
          <p:cNvCxnSpPr>
            <a:cxnSpLocks/>
          </p:cNvCxnSpPr>
          <p:nvPr/>
        </p:nvCxnSpPr>
        <p:spPr>
          <a:xfrm>
            <a:off x="8651081" y="2771776"/>
            <a:ext cx="2814638" cy="0"/>
          </a:xfrm>
          <a:prstGeom prst="straightConnector1">
            <a:avLst/>
          </a:prstGeom>
          <a:ln w="19050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AF3C5A49-5648-9E5D-7FFB-9EDF9D72D5FE}"/>
              </a:ext>
            </a:extLst>
          </p:cNvPr>
          <p:cNvCxnSpPr/>
          <p:nvPr/>
        </p:nvCxnSpPr>
        <p:spPr>
          <a:xfrm flipV="1">
            <a:off x="8651081" y="542925"/>
            <a:ext cx="1907382" cy="2486025"/>
          </a:xfrm>
          <a:prstGeom prst="line">
            <a:avLst/>
          </a:prstGeom>
          <a:ln w="127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20EBF39-9448-B994-12BF-6EE3628AF5FD}"/>
                  </a:ext>
                </a:extLst>
              </p:cNvPr>
              <p:cNvSpPr/>
              <p:nvPr/>
            </p:nvSpPr>
            <p:spPr>
              <a:xfrm>
                <a:off x="9565278" y="1643909"/>
                <a:ext cx="1207294" cy="2821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(4, 12)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7" name="Rectangle 26">
                <a:extLst>
                  <a:ext uri="{FF2B5EF4-FFF2-40B4-BE49-F238E27FC236}">
                    <a16:creationId xmlns:a16="http://schemas.microsoft.com/office/drawing/2014/main" id="{B20EBF39-9448-B994-12BF-6EE3628AF5FD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9565278" y="1643909"/>
                <a:ext cx="1207294" cy="282179"/>
              </a:xfrm>
              <a:prstGeom prst="rect">
                <a:avLst/>
              </a:prstGeom>
              <a:blipFill>
                <a:blip r:embed="rId9"/>
                <a:stretch>
                  <a:fillRect b="-347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C7DCE0C-5FCB-BE68-ACB1-F424D3FDE7AB}"/>
                  </a:ext>
                </a:extLst>
              </p:cNvPr>
              <p:cNvSpPr/>
              <p:nvPr/>
            </p:nvSpPr>
            <p:spPr>
              <a:xfrm>
                <a:off x="10018079" y="1020616"/>
                <a:ext cx="1207294" cy="282179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(?, 18)</m:t>
                      </m:r>
                    </m:oMath>
                  </m:oMathPara>
                </a14:m>
                <a:endParaRPr lang="en-GB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8" name="Rectangle 27">
                <a:extLst>
                  <a:ext uri="{FF2B5EF4-FFF2-40B4-BE49-F238E27FC236}">
                    <a16:creationId xmlns:a16="http://schemas.microsoft.com/office/drawing/2014/main" id="{DC7DCE0C-5FCB-BE68-ACB1-F424D3FDE7AB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18079" y="1020616"/>
                <a:ext cx="1207294" cy="282179"/>
              </a:xfrm>
              <a:prstGeom prst="rect">
                <a:avLst/>
              </a:prstGeom>
              <a:blipFill>
                <a:blip r:embed="rId10"/>
                <a:stretch>
                  <a:fillRect b="-34783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9" name="Oval 28">
            <a:extLst>
              <a:ext uri="{FF2B5EF4-FFF2-40B4-BE49-F238E27FC236}">
                <a16:creationId xmlns:a16="http://schemas.microsoft.com/office/drawing/2014/main" id="{EB07E7EC-3D0E-67B7-E7FE-63F723888C20}"/>
              </a:ext>
            </a:extLst>
          </p:cNvPr>
          <p:cNvSpPr/>
          <p:nvPr/>
        </p:nvSpPr>
        <p:spPr>
          <a:xfrm>
            <a:off x="9675339" y="1643909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0" name="Oval 29">
            <a:extLst>
              <a:ext uri="{FF2B5EF4-FFF2-40B4-BE49-F238E27FC236}">
                <a16:creationId xmlns:a16="http://schemas.microsoft.com/office/drawing/2014/main" id="{F08BC241-1BE9-6459-1892-14F4FDE346F2}"/>
              </a:ext>
            </a:extLst>
          </p:cNvPr>
          <p:cNvSpPr/>
          <p:nvPr/>
        </p:nvSpPr>
        <p:spPr>
          <a:xfrm>
            <a:off x="10127778" y="1054746"/>
            <a:ext cx="45719" cy="45719"/>
          </a:xfrm>
          <a:prstGeom prst="ellipse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7872590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Table 6">
            <a:extLst>
              <a:ext uri="{FF2B5EF4-FFF2-40B4-BE49-F238E27FC236}">
                <a16:creationId xmlns:a16="http://schemas.microsoft.com/office/drawing/2014/main" id="{12C351D2-F2D0-DE02-3BE6-B0E990EA7CED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394540"/>
              </p:ext>
            </p:extLst>
          </p:nvPr>
        </p:nvGraphicFramePr>
        <p:xfrm>
          <a:off x="0" y="0"/>
          <a:ext cx="12192000" cy="685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26778">
                  <a:extLst>
                    <a:ext uri="{9D8B030D-6E8A-4147-A177-3AD203B41FA5}">
                      <a16:colId xmlns:a16="http://schemas.microsoft.com/office/drawing/2014/main" val="954580696"/>
                    </a:ext>
                  </a:extLst>
                </a:gridCol>
                <a:gridCol w="4941869">
                  <a:extLst>
                    <a:ext uri="{9D8B030D-6E8A-4147-A177-3AD203B41FA5}">
                      <a16:colId xmlns:a16="http://schemas.microsoft.com/office/drawing/2014/main" val="4165355064"/>
                    </a:ext>
                  </a:extLst>
                </a:gridCol>
                <a:gridCol w="3623353">
                  <a:extLst>
                    <a:ext uri="{9D8B030D-6E8A-4147-A177-3AD203B41FA5}">
                      <a16:colId xmlns:a16="http://schemas.microsoft.com/office/drawing/2014/main" val="1911278159"/>
                    </a:ext>
                  </a:extLst>
                </a:gridCol>
              </a:tblGrid>
              <a:tr h="2035314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(1)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(2)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(3)</a:t>
                      </a: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20825665"/>
                  </a:ext>
                </a:extLst>
              </a:tr>
              <a:tr h="2773405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(8)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3CC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(4)</a:t>
                      </a: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4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412029"/>
                  </a:ext>
                </a:extLst>
              </a:tr>
              <a:tr h="2049281"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(7)</a:t>
                      </a: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3F1D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(6)</a:t>
                      </a:r>
                      <a:r>
                        <a:rPr lang="en-GB" sz="2400" b="0" dirty="0">
                          <a:solidFill>
                            <a:schemeClr val="tx1"/>
                          </a:solidFill>
                        </a:rPr>
                        <a:t> </a:t>
                      </a: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2400" b="1" dirty="0">
                          <a:solidFill>
                            <a:schemeClr val="tx1"/>
                          </a:solidFill>
                        </a:rPr>
                        <a:t>(5)</a:t>
                      </a:r>
                      <a:endParaRPr lang="en-GB" sz="2400" b="0" dirty="0">
                        <a:solidFill>
                          <a:schemeClr val="tx1"/>
                        </a:solidFill>
                      </a:endParaRPr>
                    </a:p>
                  </a:txBody>
                  <a:tcPr marL="209160" marR="209160" marT="137160" marB="13716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12451192"/>
                  </a:ext>
                </a:extLst>
              </a:tr>
            </a:tbl>
          </a:graphicData>
        </a:graphic>
      </p:graphicFrame>
      <p:pic>
        <p:nvPicPr>
          <p:cNvPr id="5" name="Picture 4" descr="Diagram&#10;&#10;Description automatically generated">
            <a:extLst>
              <a:ext uri="{FF2B5EF4-FFF2-40B4-BE49-F238E27FC236}">
                <a16:creationId xmlns:a16="http://schemas.microsoft.com/office/drawing/2014/main" id="{003FA1CF-FFCF-2BB4-29F6-85472620BBDB}"/>
              </a:ext>
            </a:extLst>
          </p:cNvPr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</a:blip>
          <a:stretch>
            <a:fillRect/>
          </a:stretch>
        </p:blipFill>
        <p:spPr>
          <a:xfrm>
            <a:off x="3624531" y="2038112"/>
            <a:ext cx="4942938" cy="2781776"/>
          </a:xfrm>
          <a:prstGeom prst="rect">
            <a:avLst/>
          </a:prstGeom>
          <a:ln>
            <a:noFill/>
          </a:ln>
        </p:spPr>
      </p:pic>
      <mc:AlternateContent xmlns:mc="http://schemas.openxmlformats.org/markup-compatibility/2006" xmlns:a14="http://schemas.microsoft.com/office/drawing/2010/main">
        <mc:Choice Requires="a14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7335879E-33CA-57A8-E851-00E682C029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4906097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26778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94186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3623353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0353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Which question is the odd one out? Why?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How could you change that question so that it would fit with the others?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does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dirty="0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3</m:t>
                              </m:r>
                            </m:oMath>
                          </a14:m>
                          <a:r>
                            <a:rPr lang="en-GB" sz="2300" b="1" dirty="0">
                              <a:solidFill>
                                <a:schemeClr val="tx1"/>
                              </a:solidFill>
                            </a:rPr>
                            <a:t> </a:t>
                          </a:r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represent in each question?</a:t>
                          </a:r>
                          <a:endParaRPr lang="en-GB" sz="2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773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i="1" dirty="0">
                              <a:solidFill>
                                <a:schemeClr val="tx1"/>
                              </a:solidFill>
                            </a:rPr>
                            <a:t>‘Maryse walked 4 miles in 12 hours. How many miles would she walk in 18 hours?’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Can the other questions be adapted in the same way?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How could the graph be used to represent each of the other questions?</a:t>
                          </a:r>
                          <a:endParaRPr lang="en-GB" sz="2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04928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extra questions could be added that would fit with the others?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does </a:t>
                          </a:r>
                          <a14:m>
                            <m:oMath xmlns:m="http://schemas.openxmlformats.org/officeDocument/2006/math">
                              <m:r>
                                <a:rPr lang="en-GB" sz="23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  <m:t>1.5</m:t>
                              </m:r>
                            </m:oMath>
                          </a14:m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 represent in each question?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How could a ratio table be used for each question?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Choice>
        <mc:Fallback xmlns="">
          <p:graphicFrame>
            <p:nvGraphicFramePr>
              <p:cNvPr id="7" name="Table 6">
                <a:extLst>
                  <a:ext uri="{FF2B5EF4-FFF2-40B4-BE49-F238E27FC236}">
                    <a16:creationId xmlns:a16="http://schemas.microsoft.com/office/drawing/2014/main" id="{7335879E-33CA-57A8-E851-00E682C02963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504906097"/>
                  </p:ext>
                </p:extLst>
              </p:nvPr>
            </p:nvGraphicFramePr>
            <p:xfrm>
              <a:off x="0" y="0"/>
              <a:ext cx="12192000" cy="6858000"/>
            </p:xfrm>
            <a:graphic>
              <a:graphicData uri="http://schemas.openxmlformats.org/drawingml/2006/table">
                <a:tbl>
                  <a:tblPr firstRow="1" bandRow="1">
                    <a:tableStyleId>{5C22544A-7EE6-4342-B048-85BDC9FD1C3A}</a:tableStyleId>
                  </a:tblPr>
                  <a:tblGrid>
                    <a:gridCol w="3626778">
                      <a:extLst>
                        <a:ext uri="{9D8B030D-6E8A-4147-A177-3AD203B41FA5}">
                          <a16:colId xmlns:a16="http://schemas.microsoft.com/office/drawing/2014/main" val="954580696"/>
                        </a:ext>
                      </a:extLst>
                    </a:gridCol>
                    <a:gridCol w="4941869">
                      <a:extLst>
                        <a:ext uri="{9D8B030D-6E8A-4147-A177-3AD203B41FA5}">
                          <a16:colId xmlns:a16="http://schemas.microsoft.com/office/drawing/2014/main" val="4165355064"/>
                        </a:ext>
                      </a:extLst>
                    </a:gridCol>
                    <a:gridCol w="3623353">
                      <a:extLst>
                        <a:ext uri="{9D8B030D-6E8A-4147-A177-3AD203B41FA5}">
                          <a16:colId xmlns:a16="http://schemas.microsoft.com/office/drawing/2014/main" val="1911278159"/>
                        </a:ext>
                      </a:extLst>
                    </a:gridCol>
                  </a:tblGrid>
                  <a:tr h="2035314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Which question is the odd one out? Why?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How could you change that question so that it would fit with the others?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236842" r="-351" b="-237500"/>
                          </a:stretch>
                        </a:blipFill>
                      </a:tcPr>
                    </a:tc>
                    <a:extLst>
                      <a:ext uri="{0D108BD9-81ED-4DB2-BD59-A6C34878D82A}">
                        <a16:rowId xmlns:a16="http://schemas.microsoft.com/office/drawing/2014/main" val="520825665"/>
                      </a:ext>
                    </a:extLst>
                  </a:tr>
                  <a:tr h="2773405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000" b="0" i="1" dirty="0">
                              <a:solidFill>
                                <a:schemeClr val="tx1"/>
                              </a:solidFill>
                            </a:rPr>
                            <a:t>‘Maryse walked 4 miles in 12 hours. How many miles would she walk in 18 hours?’</a:t>
                          </a:r>
                          <a:endParaRPr lang="en-GB" sz="2000" b="0" dirty="0">
                            <a:solidFill>
                              <a:schemeClr val="tx1"/>
                            </a:solidFill>
                          </a:endParaRPr>
                        </a:p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Can the other questions be adapted in the same way?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endParaRPr lang="en-GB" sz="2300" b="0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How could the graph be used to represent each of the other questions?</a:t>
                          </a:r>
                          <a:endParaRPr lang="en-GB" sz="2300" b="1" dirty="0">
                            <a:solidFill>
                              <a:schemeClr val="tx1"/>
                            </a:solidFill>
                          </a:endParaRP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173412029"/>
                      </a:ext>
                    </a:extLst>
                  </a:tr>
                  <a:tr h="2049281"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What extra questions could be added that would fit with the others?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tc>
                      <a:txBody>
                        <a:bodyPr/>
                        <a:lstStyle/>
                        <a:p>
                          <a:endParaRPr lang="en-US"/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blipFill>
                          <a:blip r:embed="rId3"/>
                          <a:stretch>
                            <a:fillRect l="-73522" t="-235404" r="-73522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GB" sz="2300" b="0" dirty="0">
                              <a:solidFill>
                                <a:schemeClr val="tx1"/>
                              </a:solidFill>
                            </a:rPr>
                            <a:t>How could a ratio table be used for each question?</a:t>
                          </a:r>
                        </a:p>
                      </a:txBody>
                      <a:tcPr marL="137160" marR="137160" marT="137160" marB="137160" anchor="ctr">
                        <a:lnL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L>
                        <a:lnR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R>
                        <a:lnT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T>
                        <a:lnB w="12700" cap="flat" cmpd="sng" algn="ctr">
                          <a:noFill/>
                          <a:prstDash val="solid"/>
                          <a:round/>
                          <a:headEnd type="none" w="med" len="med"/>
                          <a:tailEnd type="none" w="med" len="med"/>
                        </a:lnB>
                        <a:lnTlToBr w="12700" cmpd="sng">
                          <a:noFill/>
                          <a:prstDash val="solid"/>
                        </a:lnTlToBr>
                        <a:lnBlToTr w="12700" cmpd="sng">
                          <a:noFill/>
                          <a:prstDash val="solid"/>
                        </a:lnBlToTr>
                        <a:noFill/>
                      </a:tcPr>
                    </a:tc>
                    <a:extLst>
                      <a:ext uri="{0D108BD9-81ED-4DB2-BD59-A6C34878D82A}">
                        <a16:rowId xmlns:a16="http://schemas.microsoft.com/office/drawing/2014/main" val="2912451192"/>
                      </a:ext>
                    </a:extLst>
                  </a:tr>
                </a:tbl>
              </a:graphicData>
            </a:graphic>
          </p:graphicFrame>
        </mc:Fallback>
      </mc:AlternateContent>
    </p:spTree>
    <p:extLst>
      <p:ext uri="{BB962C8B-B14F-4D97-AF65-F5344CB8AC3E}">
        <p14:creationId xmlns:p14="http://schemas.microsoft.com/office/powerpoint/2010/main" val="1285678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F16F269-0F57-5414-6760-6830DC20D755}"/>
                  </a:ext>
                </a:extLst>
              </p:cNvPr>
              <p:cNvSpPr/>
              <p:nvPr/>
            </p:nvSpPr>
            <p:spPr>
              <a:xfrm>
                <a:off x="138544" y="-97279"/>
                <a:ext cx="3786963" cy="3428990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Nikki spilled some ink over her maths homework.</a:t>
                </a:r>
              </a:p>
              <a:p>
                <a:pPr algn="ctr"/>
                <a:endParaRPr lang="en-GB" sz="240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:r>
                  <a:rPr lang="en-GB" sz="2400" dirty="0">
                    <a:solidFill>
                      <a:schemeClr val="tx1"/>
                    </a:solidFill>
                    <a:latin typeface="Calibri" panose="020F0502020204030204" pitchFamily="34" charset="0"/>
                    <a:cs typeface="Calibri" panose="020F0502020204030204" pitchFamily="34" charset="0"/>
                  </a:rPr>
                  <a:t>Can you still answer the question?</a:t>
                </a:r>
              </a:p>
              <a:p>
                <a:pPr algn="ctr"/>
                <a:endParaRPr lang="en-GB" sz="2200" b="0" dirty="0">
                  <a:solidFill>
                    <a:schemeClr val="tx1"/>
                  </a:solidFill>
                  <a:latin typeface="Calibri" panose="020F0502020204030204" pitchFamily="34" charset="0"/>
                  <a:cs typeface="Calibri" panose="020F0502020204030204" pitchFamily="34" charset="0"/>
                </a:endParaRPr>
              </a:p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1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3</m:t>
                      </m:r>
                      <m:d>
                        <m:dPr>
                          <m:ctrlP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12</m:t>
                          </m:r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+4</m:t>
                          </m:r>
                        </m:e>
                      </m:d>
                      <m:r>
                        <a:rPr lang="en-GB" sz="21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=2</m:t>
                      </m:r>
                      <m:d>
                        <m:dPr>
                          <m:ctrlP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18</m:t>
                          </m:r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𝑥</m:t>
                          </m:r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+</m:t>
                          </m:r>
                          <m:borderBox>
                            <m:borderBoxPr>
                              <m:ctrlPr>
                                <a:rPr lang="en-GB" sz="2100" b="0" i="1" smtClean="0">
                                  <a:solidFill>
                                    <a:schemeClr val="tx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borderBoxPr>
                            <m:e/>
                          </m:borderBox>
                          <m:r>
                            <a:rPr lang="en-GB" sz="2100" b="0" i="1" smtClean="0">
                              <a:solidFill>
                                <a:schemeClr val="tx1"/>
                              </a:solidFill>
                              <a:latin typeface="Cambria Math" panose="02040503050406030204" pitchFamily="18" charset="0"/>
                            </a:rPr>
                            <m:t> </m:t>
                          </m:r>
                        </m:e>
                      </m:d>
                    </m:oMath>
                  </m:oMathPara>
                </a14:m>
                <a:endParaRPr lang="en-GB" sz="21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11" name="Rectangle 10">
                <a:extLst>
                  <a:ext uri="{FF2B5EF4-FFF2-40B4-BE49-F238E27FC236}">
                    <a16:creationId xmlns:a16="http://schemas.microsoft.com/office/drawing/2014/main" id="{BF16F269-0F57-5414-6760-6830DC20D75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38544" y="-97279"/>
                <a:ext cx="3786963" cy="3428990"/>
              </a:xfrm>
              <a:prstGeom prst="rect">
                <a:avLst/>
              </a:prstGeom>
              <a:blipFill>
                <a:blip r:embed="rId3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DF43B5E-2BDB-A525-F737-6E1A09864623}"/>
                  </a:ext>
                </a:extLst>
              </p:cNvPr>
              <p:cNvSpPr/>
              <p:nvPr/>
            </p:nvSpPr>
            <p:spPr>
              <a:xfrm>
                <a:off x="4063994" y="0"/>
                <a:ext cx="4063993" cy="342896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tx1"/>
                    </a:solidFill>
                  </a:rPr>
                  <a:t>A rectangle has perimeter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12 </m:t>
                    </m:r>
                    <m:r>
                      <m:rPr>
                        <m:nor/>
                      </m:rPr>
                      <a:rPr lang="en-GB" sz="240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and width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4 </m:t>
                    </m:r>
                    <m:r>
                      <m:rPr>
                        <m:nor/>
                      </m:rPr>
                      <a:rPr lang="en-GB" sz="240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GB" sz="2400" dirty="0">
                    <a:solidFill>
                      <a:schemeClr val="tx1"/>
                    </a:solidFill>
                  </a:rPr>
                  <a:t>An enlargement of that rectangle has perimeter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18 </m:t>
                    </m:r>
                    <m:r>
                      <m:rPr>
                        <m:nor/>
                      </m:rPr>
                      <a:rPr lang="en-GB" sz="2400" i="0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cm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. What is its width?</a:t>
                </a:r>
              </a:p>
            </p:txBody>
          </p:sp>
        </mc:Choice>
        <mc:Fallback>
          <p:sp>
            <p:nvSpPr>
              <p:cNvPr id="18" name="Rectangle 17">
                <a:extLst>
                  <a:ext uri="{FF2B5EF4-FFF2-40B4-BE49-F238E27FC236}">
                    <a16:creationId xmlns:a16="http://schemas.microsoft.com/office/drawing/2014/main" id="{BDF43B5E-2BDB-A525-F737-6E1A09864623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063994" y="0"/>
                <a:ext cx="4063993" cy="3428968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4CC15C9-F084-54E6-8BC5-EB4E146A06FC}"/>
                  </a:ext>
                </a:extLst>
              </p:cNvPr>
              <p:cNvSpPr/>
              <p:nvPr/>
            </p:nvSpPr>
            <p:spPr>
              <a:xfrm>
                <a:off x="1" y="3428968"/>
                <a:ext cx="4063979" cy="3429031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GB" sz="2400" dirty="0">
                    <a:solidFill>
                      <a:schemeClr val="tx1"/>
                    </a:solidFill>
                  </a:rPr>
                  <a:t>Charlotte takes a counter from the box at random </a:t>
                </a:r>
                <a14:m>
                  <m:oMath xmlns:m="http://schemas.openxmlformats.org/officeDocument/2006/math">
                    <m:r>
                      <a:rPr lang="en-GB" sz="24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 times.</a:t>
                </a:r>
                <a:br>
                  <a:rPr lang="en-GB" sz="2400" dirty="0">
                    <a:solidFill>
                      <a:schemeClr val="tx1"/>
                    </a:solidFill>
                  </a:rPr>
                </a:br>
                <a:r>
                  <a:rPr lang="en-GB" sz="2400" dirty="0">
                    <a:solidFill>
                      <a:schemeClr val="tx1"/>
                    </a:solidFill>
                  </a:rPr>
                  <a:t>Estimate the number of times she will take a blue counter. </a:t>
                </a:r>
              </a:p>
            </p:txBody>
          </p:sp>
        </mc:Choice>
        <mc:Fallback>
          <p:sp>
            <p:nvSpPr>
              <p:cNvPr id="17" name="Rectangle 16">
                <a:extLst>
                  <a:ext uri="{FF2B5EF4-FFF2-40B4-BE49-F238E27FC236}">
                    <a16:creationId xmlns:a16="http://schemas.microsoft.com/office/drawing/2014/main" id="{64CC15C9-F084-54E6-8BC5-EB4E146A06FC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" y="3428968"/>
                <a:ext cx="4063979" cy="3429031"/>
              </a:xfrm>
              <a:prstGeom prst="rect">
                <a:avLst/>
              </a:prstGeom>
              <a:blipFill>
                <a:blip r:embed="rId5"/>
                <a:stretch>
                  <a:fillRect l="-1246" r="-2492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20EF8AB-1EB4-FA6F-0D26-5BBA1C0074E5}"/>
                  </a:ext>
                </a:extLst>
              </p:cNvPr>
              <p:cNvSpPr/>
              <p:nvPr/>
            </p:nvSpPr>
            <p:spPr>
              <a:xfrm>
                <a:off x="8127959" y="3428968"/>
                <a:ext cx="4063983" cy="34290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12%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a number is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.</a:t>
                </a:r>
                <a:br>
                  <a:rPr lang="en-GB" sz="2800" dirty="0">
                    <a:solidFill>
                      <a:schemeClr val="tx1"/>
                    </a:solidFill>
                  </a:rPr>
                </a:br>
                <a:br>
                  <a:rPr lang="en-GB" sz="2800" dirty="0">
                    <a:solidFill>
                      <a:schemeClr val="tx1"/>
                    </a:solidFill>
                  </a:rPr>
                </a:br>
                <a:r>
                  <a:rPr lang="en-GB" sz="2800" dirty="0">
                    <a:solidFill>
                      <a:schemeClr val="tx1"/>
                    </a:solidFill>
                  </a:rPr>
                  <a:t>What is </a:t>
                </a:r>
                <a14:m>
                  <m:oMath xmlns:m="http://schemas.openxmlformats.org/officeDocument/2006/math">
                    <m:r>
                      <a:rPr lang="en-GB" sz="28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18%</m:t>
                    </m:r>
                  </m:oMath>
                </a14:m>
                <a:r>
                  <a:rPr lang="en-GB" sz="2800" dirty="0">
                    <a:solidFill>
                      <a:schemeClr val="tx1"/>
                    </a:solidFill>
                  </a:rPr>
                  <a:t> of that number?</a:t>
                </a:r>
              </a:p>
            </p:txBody>
          </p:sp>
        </mc:Choice>
        <mc:Fallback>
          <p:sp>
            <p:nvSpPr>
              <p:cNvPr id="19" name="Rectangle 18">
                <a:extLst>
                  <a:ext uri="{FF2B5EF4-FFF2-40B4-BE49-F238E27FC236}">
                    <a16:creationId xmlns:a16="http://schemas.microsoft.com/office/drawing/2014/main" id="{920EF8AB-1EB4-FA6F-0D26-5BBA1C0074E5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127959" y="3428968"/>
                <a:ext cx="4063983" cy="3429032"/>
              </a:xfrm>
              <a:prstGeom prst="rect">
                <a:avLst/>
              </a:prstGeom>
              <a:blipFill>
                <a:blip r:embed="rId6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B6CD9E7-326B-04C1-242D-975982B57280}"/>
                  </a:ext>
                </a:extLst>
              </p:cNvPr>
              <p:cNvSpPr/>
              <p:nvPr/>
            </p:nvSpPr>
            <p:spPr>
              <a:xfrm>
                <a:off x="8296108" y="0"/>
                <a:ext cx="3757347" cy="3429032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GB" sz="2400" dirty="0">
                    <a:solidFill>
                      <a:schemeClr val="tx1"/>
                    </a:solidFill>
                  </a:rPr>
                  <a:t>David and Amber share money in the ratio </a:t>
                </a:r>
                <a14:m>
                  <m:oMath xmlns:m="http://schemas.openxmlformats.org/officeDocument/2006/math">
                    <m:r>
                      <a:rPr lang="en-GB" sz="24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4 :12</m:t>
                    </m:r>
                  </m:oMath>
                </a14:m>
                <a:r>
                  <a:rPr lang="en-GB" sz="2400" dirty="0">
                    <a:solidFill>
                      <a:schemeClr val="tx1"/>
                    </a:solidFill>
                  </a:rPr>
                  <a:t>.</a:t>
                </a: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r>
                  <a:rPr lang="en-GB" sz="2400" u="sng" dirty="0">
                    <a:solidFill>
                      <a:schemeClr val="tx1"/>
                    </a:solidFill>
                  </a:rPr>
                  <a:t>David</a:t>
                </a:r>
                <a:r>
                  <a:rPr lang="en-GB" sz="2400" dirty="0">
                    <a:solidFill>
                      <a:schemeClr val="tx1"/>
                    </a:solidFill>
                  </a:rPr>
                  <a:t>		</a:t>
                </a:r>
                <a:r>
                  <a:rPr lang="en-GB" sz="2400" u="sng" dirty="0">
                    <a:solidFill>
                      <a:schemeClr val="tx1"/>
                    </a:solidFill>
                  </a:rPr>
                  <a:t>Amber</a:t>
                </a: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2400" dirty="0">
                  <a:solidFill>
                    <a:schemeClr val="tx1"/>
                  </a:solidFill>
                </a:endParaRPr>
              </a:p>
            </p:txBody>
          </p:sp>
        </mc:Choice>
        <mc:Fallback>
          <p:sp>
            <p:nvSpPr>
              <p:cNvPr id="23" name="Rectangle 22">
                <a:extLst>
                  <a:ext uri="{FF2B5EF4-FFF2-40B4-BE49-F238E27FC236}">
                    <a16:creationId xmlns:a16="http://schemas.microsoft.com/office/drawing/2014/main" id="{EB6CD9E7-326B-04C1-242D-975982B57280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296108" y="0"/>
                <a:ext cx="3757347" cy="3429032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45" name="Group 44">
            <a:extLst>
              <a:ext uri="{FF2B5EF4-FFF2-40B4-BE49-F238E27FC236}">
                <a16:creationId xmlns:a16="http://schemas.microsoft.com/office/drawing/2014/main" id="{246548FD-A0F4-96D2-3A1B-92BA6A56FFDF}"/>
              </a:ext>
            </a:extLst>
          </p:cNvPr>
          <p:cNvGrpSpPr/>
          <p:nvPr/>
        </p:nvGrpSpPr>
        <p:grpSpPr>
          <a:xfrm>
            <a:off x="497945" y="3646126"/>
            <a:ext cx="3070764" cy="1305254"/>
            <a:chOff x="4523362" y="3745150"/>
            <a:chExt cx="3070764" cy="1305254"/>
          </a:xfrm>
        </p:grpSpPr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39DEA88F-EBC7-ED7B-6DBE-E54EABA5B798}"/>
                </a:ext>
              </a:extLst>
            </p:cNvPr>
            <p:cNvSpPr/>
            <p:nvPr/>
          </p:nvSpPr>
          <p:spPr>
            <a:xfrm>
              <a:off x="4523362" y="3745150"/>
              <a:ext cx="3070764" cy="1305254"/>
            </a:xfrm>
            <a:prstGeom prst="rect">
              <a:avLst/>
            </a:prstGeom>
            <a:noFill/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GB"/>
            </a:p>
          </p:txBody>
        </p:sp>
        <p:sp>
          <p:nvSpPr>
            <p:cNvPr id="25" name="Oval 24">
              <a:extLst>
                <a:ext uri="{FF2B5EF4-FFF2-40B4-BE49-F238E27FC236}">
                  <a16:creationId xmlns:a16="http://schemas.microsoft.com/office/drawing/2014/main" id="{C040EF66-630B-2837-5CEF-A4F84EC52AE2}"/>
                </a:ext>
              </a:extLst>
            </p:cNvPr>
            <p:cNvSpPr/>
            <p:nvPr/>
          </p:nvSpPr>
          <p:spPr>
            <a:xfrm>
              <a:off x="4719032" y="3900807"/>
              <a:ext cx="330740" cy="33074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34" name="Oval 33">
              <a:extLst>
                <a:ext uri="{FF2B5EF4-FFF2-40B4-BE49-F238E27FC236}">
                  <a16:creationId xmlns:a16="http://schemas.microsoft.com/office/drawing/2014/main" id="{502D99D9-F439-A566-8E64-8B1F126649AA}"/>
                </a:ext>
              </a:extLst>
            </p:cNvPr>
            <p:cNvSpPr/>
            <p:nvPr/>
          </p:nvSpPr>
          <p:spPr>
            <a:xfrm>
              <a:off x="5517602" y="3888615"/>
              <a:ext cx="330740" cy="33074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35" name="Oval 34">
              <a:extLst>
                <a:ext uri="{FF2B5EF4-FFF2-40B4-BE49-F238E27FC236}">
                  <a16:creationId xmlns:a16="http://schemas.microsoft.com/office/drawing/2014/main" id="{1AD34ADE-EFE7-7024-FB5C-B38FD946D190}"/>
                </a:ext>
              </a:extLst>
            </p:cNvPr>
            <p:cNvSpPr/>
            <p:nvPr/>
          </p:nvSpPr>
          <p:spPr>
            <a:xfrm>
              <a:off x="6483379" y="4544468"/>
              <a:ext cx="330740" cy="33074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36" name="Oval 35">
              <a:extLst>
                <a:ext uri="{FF2B5EF4-FFF2-40B4-BE49-F238E27FC236}">
                  <a16:creationId xmlns:a16="http://schemas.microsoft.com/office/drawing/2014/main" id="{BD25EBD5-3083-C348-5EA9-A048980BEFBC}"/>
                </a:ext>
              </a:extLst>
            </p:cNvPr>
            <p:cNvSpPr/>
            <p:nvPr/>
          </p:nvSpPr>
          <p:spPr>
            <a:xfrm>
              <a:off x="5391250" y="4535536"/>
              <a:ext cx="330740" cy="330740"/>
            </a:xfrm>
            <a:prstGeom prst="ellipse">
              <a:avLst/>
            </a:prstGeom>
            <a:solidFill>
              <a:schemeClr val="accent1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B</a:t>
              </a:r>
            </a:p>
          </p:txBody>
        </p:sp>
        <p:sp>
          <p:nvSpPr>
            <p:cNvPr id="37" name="Oval 36">
              <a:extLst>
                <a:ext uri="{FF2B5EF4-FFF2-40B4-BE49-F238E27FC236}">
                  <a16:creationId xmlns:a16="http://schemas.microsoft.com/office/drawing/2014/main" id="{89AF4D63-940F-36AA-252B-FD8A23A21660}"/>
                </a:ext>
              </a:extLst>
            </p:cNvPr>
            <p:cNvSpPr/>
            <p:nvPr/>
          </p:nvSpPr>
          <p:spPr>
            <a:xfrm>
              <a:off x="7075031" y="3870416"/>
              <a:ext cx="330740" cy="33074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R</a:t>
              </a:r>
            </a:p>
          </p:txBody>
        </p:sp>
        <p:sp>
          <p:nvSpPr>
            <p:cNvPr id="38" name="Oval 37">
              <a:extLst>
                <a:ext uri="{FF2B5EF4-FFF2-40B4-BE49-F238E27FC236}">
                  <a16:creationId xmlns:a16="http://schemas.microsoft.com/office/drawing/2014/main" id="{B044F6F1-8968-6E07-DA3C-11970C9997C4}"/>
                </a:ext>
              </a:extLst>
            </p:cNvPr>
            <p:cNvSpPr/>
            <p:nvPr/>
          </p:nvSpPr>
          <p:spPr>
            <a:xfrm>
              <a:off x="5945986" y="4597940"/>
              <a:ext cx="330740" cy="33074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R</a:t>
              </a:r>
            </a:p>
          </p:txBody>
        </p:sp>
        <p:sp>
          <p:nvSpPr>
            <p:cNvPr id="39" name="Oval 38">
              <a:extLst>
                <a:ext uri="{FF2B5EF4-FFF2-40B4-BE49-F238E27FC236}">
                  <a16:creationId xmlns:a16="http://schemas.microsoft.com/office/drawing/2014/main" id="{F37BD2DE-C809-411D-0714-8E35E2B67B65}"/>
                </a:ext>
              </a:extLst>
            </p:cNvPr>
            <p:cNvSpPr/>
            <p:nvPr/>
          </p:nvSpPr>
          <p:spPr>
            <a:xfrm>
              <a:off x="6240156" y="3847200"/>
              <a:ext cx="330740" cy="33074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G</a:t>
              </a:r>
            </a:p>
          </p:txBody>
        </p:sp>
        <p:sp>
          <p:nvSpPr>
            <p:cNvPr id="40" name="Oval 39">
              <a:extLst>
                <a:ext uri="{FF2B5EF4-FFF2-40B4-BE49-F238E27FC236}">
                  <a16:creationId xmlns:a16="http://schemas.microsoft.com/office/drawing/2014/main" id="{C4765D7A-EDA5-9ED0-4E5E-BB9B1F5560F8}"/>
                </a:ext>
              </a:extLst>
            </p:cNvPr>
            <p:cNvSpPr/>
            <p:nvPr/>
          </p:nvSpPr>
          <p:spPr>
            <a:xfrm>
              <a:off x="4738564" y="4597940"/>
              <a:ext cx="330740" cy="330740"/>
            </a:xfrm>
            <a:prstGeom prst="ellipse">
              <a:avLst/>
            </a:prstGeom>
            <a:solidFill>
              <a:schemeClr val="accent2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R</a:t>
              </a:r>
            </a:p>
          </p:txBody>
        </p:sp>
        <p:sp>
          <p:nvSpPr>
            <p:cNvPr id="41" name="Oval 40">
              <a:extLst>
                <a:ext uri="{FF2B5EF4-FFF2-40B4-BE49-F238E27FC236}">
                  <a16:creationId xmlns:a16="http://schemas.microsoft.com/office/drawing/2014/main" id="{ED1BF479-CE42-6147-16A3-1BD701C76200}"/>
                </a:ext>
              </a:extLst>
            </p:cNvPr>
            <p:cNvSpPr/>
            <p:nvPr/>
          </p:nvSpPr>
          <p:spPr>
            <a:xfrm>
              <a:off x="6609650" y="4072248"/>
              <a:ext cx="330740" cy="33074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G</a:t>
              </a:r>
            </a:p>
          </p:txBody>
        </p:sp>
        <p:sp>
          <p:nvSpPr>
            <p:cNvPr id="42" name="Oval 41">
              <a:extLst>
                <a:ext uri="{FF2B5EF4-FFF2-40B4-BE49-F238E27FC236}">
                  <a16:creationId xmlns:a16="http://schemas.microsoft.com/office/drawing/2014/main" id="{2448F0F5-69FB-1971-8E8F-32EA6890100C}"/>
                </a:ext>
              </a:extLst>
            </p:cNvPr>
            <p:cNvSpPr/>
            <p:nvPr/>
          </p:nvSpPr>
          <p:spPr>
            <a:xfrm>
              <a:off x="7066109" y="4597940"/>
              <a:ext cx="330740" cy="33074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G</a:t>
              </a:r>
            </a:p>
          </p:txBody>
        </p:sp>
        <p:sp>
          <p:nvSpPr>
            <p:cNvPr id="43" name="Oval 42">
              <a:extLst>
                <a:ext uri="{FF2B5EF4-FFF2-40B4-BE49-F238E27FC236}">
                  <a16:creationId xmlns:a16="http://schemas.microsoft.com/office/drawing/2014/main" id="{D4C56BD4-3CD8-22E4-E3C5-3BAA64B18D38}"/>
                </a:ext>
              </a:extLst>
            </p:cNvPr>
            <p:cNvSpPr/>
            <p:nvPr/>
          </p:nvSpPr>
          <p:spPr>
            <a:xfrm>
              <a:off x="5873447" y="4159798"/>
              <a:ext cx="330740" cy="33074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G</a:t>
              </a:r>
            </a:p>
          </p:txBody>
        </p:sp>
        <p:sp>
          <p:nvSpPr>
            <p:cNvPr id="44" name="Oval 43">
              <a:extLst>
                <a:ext uri="{FF2B5EF4-FFF2-40B4-BE49-F238E27FC236}">
                  <a16:creationId xmlns:a16="http://schemas.microsoft.com/office/drawing/2014/main" id="{5EADF6E5-9ED6-BD51-6C8E-C04DAB3CC0A4}"/>
                </a:ext>
              </a:extLst>
            </p:cNvPr>
            <p:cNvSpPr/>
            <p:nvPr/>
          </p:nvSpPr>
          <p:spPr>
            <a:xfrm>
              <a:off x="5060510" y="4178029"/>
              <a:ext cx="330740" cy="330740"/>
            </a:xfrm>
            <a:prstGeom prst="ellipse">
              <a:avLst/>
            </a:prstGeom>
            <a:solidFill>
              <a:schemeClr val="accent3">
                <a:lumMod val="20000"/>
                <a:lumOff val="80000"/>
              </a:schemeClr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GB" dirty="0">
                  <a:solidFill>
                    <a:sysClr val="windowText" lastClr="000000"/>
                  </a:solidFill>
                </a:rPr>
                <a:t>G</a:t>
              </a:r>
            </a:p>
          </p:txBody>
        </p:sp>
      </p:grpSp>
      <p:pic>
        <p:nvPicPr>
          <p:cNvPr id="47" name="Graphic 46" descr="Shopping bag outline">
            <a:extLst>
              <a:ext uri="{FF2B5EF4-FFF2-40B4-BE49-F238E27FC236}">
                <a16:creationId xmlns:a16="http://schemas.microsoft.com/office/drawing/2014/main" id="{A5FDA48C-E881-0BA8-4E57-CEE617D5BC95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8804787" y="1851393"/>
            <a:ext cx="787722" cy="787722"/>
          </a:xfrm>
          <a:prstGeom prst="rect">
            <a:avLst/>
          </a:prstGeom>
        </p:spPr>
      </p:pic>
      <p:pic>
        <p:nvPicPr>
          <p:cNvPr id="48" name="Graphic 47" descr="Shopping bag outline">
            <a:extLst>
              <a:ext uri="{FF2B5EF4-FFF2-40B4-BE49-F238E27FC236}">
                <a16:creationId xmlns:a16="http://schemas.microsoft.com/office/drawing/2014/main" id="{1B581E92-1DA9-7DFA-C3B0-673A5AE77A8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96DAC541-7B7A-43D3-8B79-37D633B846F1}">
                <asvg:svgBlip xmlns:asvg="http://schemas.microsoft.com/office/drawing/2016/SVG/main" r:embed="rId9"/>
              </a:ext>
            </a:extLst>
          </a:blip>
          <a:stretch>
            <a:fillRect/>
          </a:stretch>
        </p:blipFill>
        <p:spPr>
          <a:xfrm>
            <a:off x="10530828" y="1812917"/>
            <a:ext cx="1084541" cy="1084541"/>
          </a:xfrm>
          <a:prstGeom prst="rect">
            <a:avLst/>
          </a:prstGeom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8993C4C-0433-0D44-B8E6-201E9A35B977}"/>
                  </a:ext>
                </a:extLst>
              </p:cNvPr>
              <p:cNvSpPr txBox="1"/>
              <p:nvPr/>
            </p:nvSpPr>
            <p:spPr>
              <a:xfrm>
                <a:off x="10598740" y="2834489"/>
                <a:ext cx="76316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£18</m:t>
                      </m:r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49" name="TextBox 48">
                <a:extLst>
                  <a:ext uri="{FF2B5EF4-FFF2-40B4-BE49-F238E27FC236}">
                    <a16:creationId xmlns:a16="http://schemas.microsoft.com/office/drawing/2014/main" id="{48993C4C-0433-0D44-B8E6-201E9A35B97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598740" y="2834489"/>
                <a:ext cx="763167" cy="461665"/>
              </a:xfrm>
              <a:prstGeom prst="rect">
                <a:avLst/>
              </a:prstGeom>
              <a:blipFill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0846843-2C73-71B1-B41E-7CB552EDAF50}"/>
                  </a:ext>
                </a:extLst>
              </p:cNvPr>
              <p:cNvSpPr txBox="1"/>
              <p:nvPr/>
            </p:nvSpPr>
            <p:spPr>
              <a:xfrm>
                <a:off x="8722381" y="2637588"/>
                <a:ext cx="763167" cy="540597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2400" b="0" i="1" smtClean="0">
                          <a:latin typeface="Cambria Math" panose="02040503050406030204" pitchFamily="18" charset="0"/>
                        </a:rPr>
                        <m:t>£ </m:t>
                      </m:r>
                      <m:borderBox>
                        <m:borderBoxPr>
                          <m:ctrlPr>
                            <a:rPr lang="en-GB" sz="2400" b="0" i="1" smtClean="0">
                              <a:latin typeface="Cambria Math" panose="02040503050406030204" pitchFamily="18" charset="0"/>
                            </a:rPr>
                          </m:ctrlPr>
                        </m:borderBoxPr>
                        <m:e/>
                      </m:borderBox>
                    </m:oMath>
                  </m:oMathPara>
                </a14:m>
                <a:endParaRPr lang="en-GB" sz="2400" dirty="0"/>
              </a:p>
            </p:txBody>
          </p:sp>
        </mc:Choice>
        <mc:Fallback>
          <p:sp>
            <p:nvSpPr>
              <p:cNvPr id="50" name="TextBox 49">
                <a:extLst>
                  <a:ext uri="{FF2B5EF4-FFF2-40B4-BE49-F238E27FC236}">
                    <a16:creationId xmlns:a16="http://schemas.microsoft.com/office/drawing/2014/main" id="{90846843-2C73-71B1-B41E-7CB552EDAF5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722381" y="2637588"/>
                <a:ext cx="763167" cy="540597"/>
              </a:xfrm>
              <a:prstGeom prst="rect">
                <a:avLst/>
              </a:prstGeom>
              <a:blipFill>
                <a:blip r:embed="rId11"/>
                <a:stretch>
                  <a:fillRect l="-1639" b="-13636"/>
                </a:stretch>
              </a:blipFill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1026" name="Picture 2" descr="ink blot Icon - Download ink blot Icon 176444 | Noun Project">
            <a:extLst>
              <a:ext uri="{FF2B5EF4-FFF2-40B4-BE49-F238E27FC236}">
                <a16:creationId xmlns:a16="http://schemas.microsoft.com/office/drawing/2014/main" id="{8D32CC0B-E08D-F6DD-5F7A-A11C48C02F6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1200" y="2463695"/>
            <a:ext cx="674518" cy="67451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ink blot Icon - Download ink blot Icon 176444 | Noun Project">
            <a:extLst>
              <a:ext uri="{FF2B5EF4-FFF2-40B4-BE49-F238E27FC236}">
                <a16:creationId xmlns:a16="http://schemas.microsoft.com/office/drawing/2014/main" id="{E2ED4190-1190-D7A2-A9A0-E0B601BFD96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5195664">
            <a:off x="1709962" y="2206412"/>
            <a:ext cx="747736" cy="74773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3" name="Picture 2" descr="ink blot Icon - Download ink blot Icon 176444 | Noun Project">
            <a:extLst>
              <a:ext uri="{FF2B5EF4-FFF2-40B4-BE49-F238E27FC236}">
                <a16:creationId xmlns:a16="http://schemas.microsoft.com/office/drawing/2014/main" id="{AC7A53AE-24F4-C0F2-D4C5-4549C4ECB47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2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7782640">
            <a:off x="2797559" y="2440141"/>
            <a:ext cx="970465" cy="97046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>
            <a:extLst>
              <a:ext uri="{FF2B5EF4-FFF2-40B4-BE49-F238E27FC236}">
                <a16:creationId xmlns:a16="http://schemas.microsoft.com/office/drawing/2014/main" id="{7365EB72-24C8-6DB3-34AB-E2ADA4EDA9B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06569" y="2783976"/>
            <a:ext cx="541942" cy="54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7" name="Picture 6">
            <a:extLst>
              <a:ext uri="{FF2B5EF4-FFF2-40B4-BE49-F238E27FC236}">
                <a16:creationId xmlns:a16="http://schemas.microsoft.com/office/drawing/2014/main" id="{D1322795-619B-6FB9-2EFA-63DBD177E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13">
            <a:duotone>
              <a:schemeClr val="accent1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6418327">
            <a:off x="908550" y="2150014"/>
            <a:ext cx="541942" cy="54194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mc:AlternateContent xmlns:mc="http://schemas.openxmlformats.org/markup-compatibility/2006">
        <mc:Choice xmlns:a14="http://schemas.microsoft.com/office/drawing/2010/main" Requires="a14"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65DBF47E-1795-9DD8-0A7B-70FBC0719022}"/>
                  </a:ext>
                </a:extLst>
              </p:cNvPr>
              <p:cNvSpPr/>
              <p:nvPr/>
            </p:nvSpPr>
            <p:spPr>
              <a:xfrm>
                <a:off x="4206781" y="3428905"/>
                <a:ext cx="3782692" cy="3428968"/>
              </a:xfrm>
              <a:prstGeom prst="rect">
                <a:avLst/>
              </a:prstGeom>
              <a:noFill/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12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𝑥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=4</m:t>
                      </m:r>
                      <m:r>
                        <a:rPr lang="en-GB" sz="3200" b="0" i="1" smtClean="0">
                          <a:solidFill>
                            <a:schemeClr val="tx1"/>
                          </a:solidFill>
                          <a:latin typeface="Cambria Math" panose="02040503050406030204" pitchFamily="18" charset="0"/>
                        </a:rPr>
                        <m:t>𝑦</m:t>
                      </m:r>
                    </m:oMath>
                  </m:oMathPara>
                </a14:m>
                <a:endParaRPr lang="en-GB" sz="3200" dirty="0">
                  <a:solidFill>
                    <a:schemeClr val="tx1"/>
                  </a:solidFill>
                </a:endParaRPr>
              </a:p>
              <a:p>
                <a:pPr algn="ctr"/>
                <a:endParaRPr lang="en-GB" sz="3200" dirty="0">
                  <a:solidFill>
                    <a:schemeClr val="tx1"/>
                  </a:solidFill>
                </a:endParaRPr>
              </a:p>
              <a:p>
                <a:pPr algn="ctr"/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𝑦</m:t>
                    </m:r>
                  </m:oMath>
                </a14:m>
                <a:r>
                  <a:rPr lang="en-GB" sz="3200" dirty="0">
                    <a:solidFill>
                      <a:schemeClr val="tx1"/>
                    </a:solidFill>
                  </a:rPr>
                  <a:t> is equal to </a:t>
                </a:r>
                <a14:m>
                  <m:oMath xmlns:m="http://schemas.openxmlformats.org/officeDocument/2006/math">
                    <m:r>
                      <a:rPr lang="en-GB" sz="3200" i="1" dirty="0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18</m:t>
                    </m:r>
                  </m:oMath>
                </a14:m>
                <a:r>
                  <a:rPr lang="en-GB" sz="3200" dirty="0">
                    <a:solidFill>
                      <a:schemeClr val="tx1"/>
                    </a:solidFill>
                  </a:rPr>
                  <a:t>.</a:t>
                </a:r>
                <a:br>
                  <a:rPr lang="en-GB" sz="3200" dirty="0">
                    <a:solidFill>
                      <a:schemeClr val="tx1"/>
                    </a:solidFill>
                  </a:rPr>
                </a:br>
                <a:r>
                  <a:rPr lang="en-GB" sz="3200" dirty="0">
                    <a:solidFill>
                      <a:schemeClr val="tx1"/>
                    </a:solidFill>
                  </a:rPr>
                  <a:t>What is the value of </a:t>
                </a:r>
                <a14:m>
                  <m:oMath xmlns:m="http://schemas.openxmlformats.org/officeDocument/2006/math">
                    <m:r>
                      <a:rPr lang="en-GB" sz="3200" b="0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</a:rPr>
                      <m:t>𝑥</m:t>
                    </m:r>
                  </m:oMath>
                </a14:m>
                <a:r>
                  <a:rPr lang="en-GB" sz="3200" dirty="0">
                    <a:solidFill>
                      <a:schemeClr val="tx1"/>
                    </a:solidFill>
                  </a:rPr>
                  <a:t>?</a:t>
                </a:r>
              </a:p>
            </p:txBody>
          </p:sp>
        </mc:Choice>
        <mc:Fallback>
          <p:sp>
            <p:nvSpPr>
              <p:cNvPr id="58" name="Rectangle 57">
                <a:extLst>
                  <a:ext uri="{FF2B5EF4-FFF2-40B4-BE49-F238E27FC236}">
                    <a16:creationId xmlns:a16="http://schemas.microsoft.com/office/drawing/2014/main" id="{65DBF47E-1795-9DD8-0A7B-70FBC0719022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206781" y="3428905"/>
                <a:ext cx="3782692" cy="3428968"/>
              </a:xfrm>
              <a:prstGeom prst="rect">
                <a:avLst/>
              </a:prstGeom>
              <a:blipFill>
                <a:blip r:embed="rId14"/>
                <a:stretch>
                  <a:fillRect r="-2341"/>
                </a:stretch>
              </a:blipFill>
              <a:ln>
                <a:noFill/>
              </a:ln>
            </p:spPr>
            <p:txBody>
              <a:bodyPr/>
              <a:lstStyle/>
              <a:p>
                <a:r>
                  <a:rPr lang="en-GB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59" name="Straight Connector 58">
            <a:extLst>
              <a:ext uri="{FF2B5EF4-FFF2-40B4-BE49-F238E27FC236}">
                <a16:creationId xmlns:a16="http://schemas.microsoft.com/office/drawing/2014/main" id="{77E97E13-8EDA-BB72-41C7-7B48350A9EE2}"/>
              </a:ext>
            </a:extLst>
          </p:cNvPr>
          <p:cNvCxnSpPr>
            <a:cxnSpLocks/>
          </p:cNvCxnSpPr>
          <p:nvPr/>
        </p:nvCxnSpPr>
        <p:spPr>
          <a:xfrm>
            <a:off x="4064000" y="0"/>
            <a:ext cx="0" cy="685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0" name="Straight Connector 59">
            <a:extLst>
              <a:ext uri="{FF2B5EF4-FFF2-40B4-BE49-F238E27FC236}">
                <a16:creationId xmlns:a16="http://schemas.microsoft.com/office/drawing/2014/main" id="{A5E855B0-CA81-D33D-0CF6-ED90CA9C16E3}"/>
              </a:ext>
            </a:extLst>
          </p:cNvPr>
          <p:cNvCxnSpPr>
            <a:cxnSpLocks/>
          </p:cNvCxnSpPr>
          <p:nvPr/>
        </p:nvCxnSpPr>
        <p:spPr>
          <a:xfrm>
            <a:off x="8128000" y="0"/>
            <a:ext cx="0" cy="685800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7DA6164A-EA5E-BBEE-5D4D-1482C23F6842}"/>
              </a:ext>
            </a:extLst>
          </p:cNvPr>
          <p:cNvCxnSpPr>
            <a:cxnSpLocks/>
          </p:cNvCxnSpPr>
          <p:nvPr/>
        </p:nvCxnSpPr>
        <p:spPr>
          <a:xfrm>
            <a:off x="0" y="3429000"/>
            <a:ext cx="12192000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08130193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2007-20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1791</TotalTime>
  <Words>356</Words>
  <Application>Microsoft Macintosh PowerPoint</Application>
  <PresentationFormat>Widescreen</PresentationFormat>
  <Paragraphs>67</Paragraphs>
  <Slides>3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Arial</vt:lpstr>
      <vt:lpstr>Calibri</vt:lpstr>
      <vt:lpstr>Calibri Light</vt:lpstr>
      <vt:lpstr>Cambria Math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N Day (Staff)</dc:creator>
  <cp:lastModifiedBy>N Day (Staff)</cp:lastModifiedBy>
  <cp:revision>1</cp:revision>
  <dcterms:created xsi:type="dcterms:W3CDTF">2022-05-18T08:08:58Z</dcterms:created>
  <dcterms:modified xsi:type="dcterms:W3CDTF">2022-05-22T11:06:45Z</dcterms:modified>
</cp:coreProperties>
</file>