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2" r:id="rId2"/>
    <p:sldId id="263" r:id="rId3"/>
    <p:sldId id="264" r:id="rId4"/>
  </p:sldIdLst>
  <p:sldSz cx="9906000" cy="6858000" type="A4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45" autoAdjust="0"/>
    <p:restoredTop sz="94635" autoAdjust="0"/>
  </p:normalViewPr>
  <p:slideViewPr>
    <p:cSldViewPr snapToGrid="0" showGuides="1">
      <p:cViewPr>
        <p:scale>
          <a:sx n="140" d="100"/>
          <a:sy n="140" d="100"/>
        </p:scale>
        <p:origin x="1776" y="53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4C92105-6516-4D8F-B987-430C6107D1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1685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4C92105-6516-4D8F-B987-430C6107D111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42090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4C92105-6516-4D8F-B987-430C6107D111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0425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339335C7-21D2-08DA-7E43-3BAD98887519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229601867"/>
              </p:ext>
            </p:extLst>
          </p:nvPr>
        </p:nvGraphicFramePr>
        <p:xfrm>
          <a:off x="0" y="0"/>
          <a:ext cx="9906000" cy="685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76500">
                  <a:extLst>
                    <a:ext uri="{9D8B030D-6E8A-4147-A177-3AD203B41FA5}">
                      <a16:colId xmlns:a16="http://schemas.microsoft.com/office/drawing/2014/main" val="1048133846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1762712548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4182781097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2566338679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1.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2.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3.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4.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443454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5.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6.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7.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8.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4534518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9.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10.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11.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12.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67148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6919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DCF7ECC-9313-62E2-8BF4-BAE0604DFE47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52601278"/>
              </p:ext>
            </p:extLst>
          </p:nvPr>
        </p:nvGraphicFramePr>
        <p:xfrm>
          <a:off x="0" y="0"/>
          <a:ext cx="9906000" cy="685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02000">
                  <a:extLst>
                    <a:ext uri="{9D8B030D-6E8A-4147-A177-3AD203B41FA5}">
                      <a16:colId xmlns:a16="http://schemas.microsoft.com/office/drawing/2014/main" val="1048133846"/>
                    </a:ext>
                  </a:extLst>
                </a:gridCol>
                <a:gridCol w="3302000">
                  <a:extLst>
                    <a:ext uri="{9D8B030D-6E8A-4147-A177-3AD203B41FA5}">
                      <a16:colId xmlns:a16="http://schemas.microsoft.com/office/drawing/2014/main" val="1762712548"/>
                    </a:ext>
                  </a:extLst>
                </a:gridCol>
                <a:gridCol w="3302000">
                  <a:extLst>
                    <a:ext uri="{9D8B030D-6E8A-4147-A177-3AD203B41FA5}">
                      <a16:colId xmlns:a16="http://schemas.microsoft.com/office/drawing/2014/main" val="4182781097"/>
                    </a:ext>
                  </a:extLst>
                </a:gridCol>
              </a:tblGrid>
              <a:tr h="3429000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1. Draw a freehand circle below:</a:t>
                      </a: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n-GB" sz="2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n-GB" sz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How could you evaluate how circular your circle is?</a:t>
                      </a:r>
                    </a:p>
                  </a:txBody>
                  <a:tcPr marL="72000" marR="72000" marB="9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2. Find the centre of the circle.</a:t>
                      </a:r>
                    </a:p>
                  </a:txBody>
                  <a:tcPr marL="72000" marR="72000" marB="972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3. Draw two radii. Make a triangle.</a:t>
                      </a:r>
                      <a:b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</a:br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n-GB" sz="16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n-GB" sz="2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pPr algn="r"/>
                      <a:r>
                        <a:rPr lang="en-GB" sz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What can you say about the triangle?</a:t>
                      </a:r>
                    </a:p>
                  </a:txBody>
                  <a:tcPr marL="72000" marR="72000" marB="972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4434546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4. Find all the angles.</a:t>
                      </a:r>
                    </a:p>
                  </a:txBody>
                  <a:tcPr marL="72000" marR="72000" marB="9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5. Find all the angles.</a:t>
                      </a: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n-GB" sz="16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n-GB" sz="2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pPr algn="r"/>
                      <a:r>
                        <a:rPr lang="en-GB" sz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The points are equally spaced.</a:t>
                      </a:r>
                    </a:p>
                  </a:txBody>
                  <a:tcPr marL="72000" marR="72000" marB="972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6. Find all the angles.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>
                            <a:lumMod val="65000"/>
                          </a:srgb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>
                            <a:lumMod val="65000"/>
                          </a:srgb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>
                            <a:lumMod val="65000"/>
                          </a:srgb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>
                            <a:lumMod val="65000"/>
                          </a:srgb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>
                            <a:lumMod val="65000"/>
                          </a:srgb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>
                            <a:lumMod val="65000"/>
                          </a:srgb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>
                            <a:lumMod val="65000"/>
                          </a:srgb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>
                            <a:lumMod val="65000"/>
                          </a:srgb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>
                            <a:lumMod val="65000"/>
                          </a:srgb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>
                            <a:lumMod val="65000"/>
                          </a:srgb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>
                            <a:lumMod val="65000"/>
                          </a:srgb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>
                            <a:lumMod val="65000"/>
                          </a:srgb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>
                              <a:lumMod val="65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>
                            <a:lumMod val="65000"/>
                          </a:srgb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>
                              <a:lumMod val="65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>
                            <a:lumMod val="65000"/>
                          </a:srgb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>
                              <a:lumMod val="65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The points are equally spaced.</a:t>
                      </a:r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</a:txBody>
                  <a:tcPr marL="72000" marR="72000" marB="972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45345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8115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DCF7ECC-9313-62E2-8BF4-BAE0604DFE47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535498"/>
              </p:ext>
            </p:extLst>
          </p:nvPr>
        </p:nvGraphicFramePr>
        <p:xfrm>
          <a:off x="0" y="0"/>
          <a:ext cx="9906000" cy="685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02000">
                  <a:extLst>
                    <a:ext uri="{9D8B030D-6E8A-4147-A177-3AD203B41FA5}">
                      <a16:colId xmlns:a16="http://schemas.microsoft.com/office/drawing/2014/main" val="1048133846"/>
                    </a:ext>
                  </a:extLst>
                </a:gridCol>
                <a:gridCol w="3302000">
                  <a:extLst>
                    <a:ext uri="{9D8B030D-6E8A-4147-A177-3AD203B41FA5}">
                      <a16:colId xmlns:a16="http://schemas.microsoft.com/office/drawing/2014/main" val="1762712548"/>
                    </a:ext>
                  </a:extLst>
                </a:gridCol>
                <a:gridCol w="3302000">
                  <a:extLst>
                    <a:ext uri="{9D8B030D-6E8A-4147-A177-3AD203B41FA5}">
                      <a16:colId xmlns:a16="http://schemas.microsoft.com/office/drawing/2014/main" val="4182781097"/>
                    </a:ext>
                  </a:extLst>
                </a:gridCol>
              </a:tblGrid>
              <a:tr h="3429000"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7. Find all the angles.</a:t>
                      </a: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n-GB" sz="16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en-GB" sz="2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pPr algn="r"/>
                      <a:r>
                        <a:rPr lang="en-GB" sz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The points are equally spaced.</a:t>
                      </a:r>
                    </a:p>
                  </a:txBody>
                  <a:tcPr marL="72000" marR="72000" marB="9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8. Find all the angles.</a:t>
                      </a:r>
                    </a:p>
                  </a:txBody>
                  <a:tcPr marL="72000" marR="72000" marB="972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9. Find all the angles.</a:t>
                      </a:r>
                    </a:p>
                  </a:txBody>
                  <a:tcPr marL="72000" marR="72000" marB="972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4434546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10. Find all the angles.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>
                            <a:lumMod val="65000"/>
                          </a:srgb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>
                            <a:lumMod val="65000"/>
                          </a:srgb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>
                            <a:lumMod val="65000"/>
                          </a:srgb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>
                            <a:lumMod val="65000"/>
                          </a:srgb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>
                            <a:lumMod val="65000"/>
                          </a:srgb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>
                            <a:lumMod val="65000"/>
                          </a:srgb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>
                            <a:lumMod val="65000"/>
                          </a:srgb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>
                            <a:lumMod val="65000"/>
                          </a:srgb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>
                            <a:lumMod val="65000"/>
                          </a:srgb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>
                            <a:lumMod val="65000"/>
                          </a:srgb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>
                            <a:lumMod val="65000"/>
                          </a:srgb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>
                            <a:lumMod val="65000"/>
                          </a:srgb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>
                              <a:lumMod val="65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>
                            <a:lumMod val="65000"/>
                          </a:srgb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>
                              <a:lumMod val="65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kumimoji="0" lang="en-GB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>
                            <a:lumMod val="65000"/>
                          </a:srgbClr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>
                              <a:lumMod val="65000"/>
                            </a:srgbClr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Look back at 7-10, what do you notice about       ?</a:t>
                      </a:r>
                    </a:p>
                  </a:txBody>
                  <a:tcPr marL="72000" marR="72000" marB="9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11. Prove it…</a:t>
                      </a:r>
                    </a:p>
                  </a:txBody>
                  <a:tcPr marL="72000" marR="72000" marB="972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 panose="020F0502020204030204" pitchFamily="34" charset="0"/>
                          <a:ea typeface="DEJAVU SANS" panose="020B0603030804020204" pitchFamily="34" charset="0"/>
                          <a:cs typeface="Calibri" panose="020F0502020204030204" pitchFamily="34" charset="0"/>
                        </a:rPr>
                        <a:t>12. State it…</a:t>
                      </a:r>
                    </a:p>
                  </a:txBody>
                  <a:tcPr marL="72000" marR="72000" marB="972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45345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166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0DCF7ECC-9313-62E2-8BF4-BAE0604DFE47}"/>
                  </a:ext>
                </a:extLst>
              </p:cNvPr>
              <p:cNvGraphicFramePr>
                <a:graphicFrameLocks noGrp="1"/>
              </p:cNvGraphicFramePr>
              <p:nvPr userDrawn="1">
                <p:extLst>
                  <p:ext uri="{D42A27DB-BD31-4B8C-83A1-F6EECF244321}">
                    <p14:modId xmlns:p14="http://schemas.microsoft.com/office/powerpoint/2010/main" val="1222493028"/>
                  </p:ext>
                </p:extLst>
              </p:nvPr>
            </p:nvGraphicFramePr>
            <p:xfrm>
              <a:off x="0" y="0"/>
              <a:ext cx="9906000" cy="6858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302000">
                      <a:extLst>
                        <a:ext uri="{9D8B030D-6E8A-4147-A177-3AD203B41FA5}">
                          <a16:colId xmlns:a16="http://schemas.microsoft.com/office/drawing/2014/main" val="1048133846"/>
                        </a:ext>
                      </a:extLst>
                    </a:gridCol>
                    <a:gridCol w="3302000">
                      <a:extLst>
                        <a:ext uri="{9D8B030D-6E8A-4147-A177-3AD203B41FA5}">
                          <a16:colId xmlns:a16="http://schemas.microsoft.com/office/drawing/2014/main" val="1762712548"/>
                        </a:ext>
                      </a:extLst>
                    </a:gridCol>
                    <a:gridCol w="3302000">
                      <a:extLst>
                        <a:ext uri="{9D8B030D-6E8A-4147-A177-3AD203B41FA5}">
                          <a16:colId xmlns:a16="http://schemas.microsoft.com/office/drawing/2014/main" val="4182781097"/>
                        </a:ext>
                      </a:extLst>
                    </a:gridCol>
                  </a:tblGrid>
                  <a:tr h="3429000">
                    <a:tc>
                      <a:txBody>
                        <a:bodyPr/>
                        <a:lstStyle/>
                        <a:p>
                          <a:r>
                            <a:rPr lang="en-GB" sz="1400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libri" panose="020F0502020204030204" pitchFamily="34" charset="0"/>
                              <a:ea typeface="DEJAVU SANS" panose="020B0603030804020204" pitchFamily="34" charset="0"/>
                              <a:cs typeface="Calibri" panose="020F0502020204030204" pitchFamily="34" charset="0"/>
                            </a:rPr>
                            <a:t>13. Find the shaded angle.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400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libri" panose="020F0502020204030204" pitchFamily="34" charset="0"/>
                              <a:ea typeface="DEJAVU SANS" panose="020B0603030804020204" pitchFamily="34" charset="0"/>
                              <a:cs typeface="Calibri" panose="020F0502020204030204" pitchFamily="34" charset="0"/>
                            </a:rPr>
                            <a:t>14. Find the shaded angle.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400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libri" panose="020F0502020204030204" pitchFamily="34" charset="0"/>
                              <a:ea typeface="DEJAVU SANS" panose="020B0603030804020204" pitchFamily="34" charset="0"/>
                              <a:cs typeface="Calibri" panose="020F0502020204030204" pitchFamily="34" charset="0"/>
                            </a:rPr>
                            <a:t>15. Find the shaded angle.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354434546"/>
                      </a:ext>
                    </a:extLst>
                  </a:tr>
                  <a:tr h="3429000">
                    <a:tc>
                      <a:txBody>
                        <a:bodyPr/>
                        <a:lstStyle/>
                        <a:p>
                          <a:r>
                            <a:rPr lang="en-GB" sz="1400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libri" panose="020F0502020204030204" pitchFamily="34" charset="0"/>
                              <a:ea typeface="DEJAVU SANS" panose="020B0603030804020204" pitchFamily="34" charset="0"/>
                              <a:cs typeface="Calibri" panose="020F0502020204030204" pitchFamily="34" charset="0"/>
                            </a:rPr>
                            <a:t>16. Find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i="1" dirty="0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DEJAVU SANS" panose="020B0603030804020204" pitchFamily="34" charset="0"/>
                                  <a:cs typeface="Calibri" panose="020F0502020204030204" pitchFamily="34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libri" panose="020F0502020204030204" pitchFamily="34" charset="0"/>
                              <a:ea typeface="DEJAVU SANS" panose="020B060303080402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400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libri" panose="020F0502020204030204" pitchFamily="34" charset="0"/>
                              <a:ea typeface="DEJAVU SANS" panose="020B0603030804020204" pitchFamily="34" charset="0"/>
                              <a:cs typeface="Calibri" panose="020F0502020204030204" pitchFamily="34" charset="0"/>
                            </a:rPr>
                            <a:t>17. Find </a:t>
                          </a: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DEJAVU SANS" panose="020B0603030804020204" pitchFamily="34" charset="0"/>
                                  <a:cs typeface="Calibri" panose="020F0502020204030204" pitchFamily="34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libri" panose="020F0502020204030204" pitchFamily="34" charset="0"/>
                              <a:ea typeface="DEJAVU SANS" panose="020B060303080402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400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libri" panose="020F0502020204030204" pitchFamily="34" charset="0"/>
                              <a:ea typeface="DEJAVU SANS" panose="020B0603030804020204" pitchFamily="34" charset="0"/>
                              <a:cs typeface="Calibri" panose="020F0502020204030204" pitchFamily="34" charset="0"/>
                            </a:rPr>
                            <a:t>18. Find all the angles.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84534518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0DCF7ECC-9313-62E2-8BF4-BAE0604DFE47}"/>
                  </a:ext>
                </a:extLst>
              </p:cNvPr>
              <p:cNvGraphicFramePr>
                <a:graphicFrameLocks noGrp="1"/>
              </p:cNvGraphicFramePr>
              <p:nvPr userDrawn="1">
                <p:extLst>
                  <p:ext uri="{D42A27DB-BD31-4B8C-83A1-F6EECF244321}">
                    <p14:modId xmlns:p14="http://schemas.microsoft.com/office/powerpoint/2010/main" val="1222493028"/>
                  </p:ext>
                </p:extLst>
              </p:nvPr>
            </p:nvGraphicFramePr>
            <p:xfrm>
              <a:off x="0" y="0"/>
              <a:ext cx="9906000" cy="685800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302000">
                      <a:extLst>
                        <a:ext uri="{9D8B030D-6E8A-4147-A177-3AD203B41FA5}">
                          <a16:colId xmlns:a16="http://schemas.microsoft.com/office/drawing/2014/main" val="1048133846"/>
                        </a:ext>
                      </a:extLst>
                    </a:gridCol>
                    <a:gridCol w="3302000">
                      <a:extLst>
                        <a:ext uri="{9D8B030D-6E8A-4147-A177-3AD203B41FA5}">
                          <a16:colId xmlns:a16="http://schemas.microsoft.com/office/drawing/2014/main" val="1762712548"/>
                        </a:ext>
                      </a:extLst>
                    </a:gridCol>
                    <a:gridCol w="3302000">
                      <a:extLst>
                        <a:ext uri="{9D8B030D-6E8A-4147-A177-3AD203B41FA5}">
                          <a16:colId xmlns:a16="http://schemas.microsoft.com/office/drawing/2014/main" val="4182781097"/>
                        </a:ext>
                      </a:extLst>
                    </a:gridCol>
                  </a:tblGrid>
                  <a:tr h="3429000">
                    <a:tc>
                      <a:txBody>
                        <a:bodyPr/>
                        <a:lstStyle/>
                        <a:p>
                          <a:r>
                            <a:rPr lang="en-GB" sz="1400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libri" panose="020F0502020204030204" pitchFamily="34" charset="0"/>
                              <a:ea typeface="DEJAVU SANS" panose="020B0603030804020204" pitchFamily="34" charset="0"/>
                              <a:cs typeface="Calibri" panose="020F0502020204030204" pitchFamily="34" charset="0"/>
                            </a:rPr>
                            <a:t>13. Find the shaded angle.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400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libri" panose="020F0502020204030204" pitchFamily="34" charset="0"/>
                              <a:ea typeface="DEJAVU SANS" panose="020B0603030804020204" pitchFamily="34" charset="0"/>
                              <a:cs typeface="Calibri" panose="020F0502020204030204" pitchFamily="34" charset="0"/>
                            </a:rPr>
                            <a:t>14. Find the shaded angle.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400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libri" panose="020F0502020204030204" pitchFamily="34" charset="0"/>
                              <a:ea typeface="DEJAVU SANS" panose="020B0603030804020204" pitchFamily="34" charset="0"/>
                              <a:cs typeface="Calibri" panose="020F0502020204030204" pitchFamily="34" charset="0"/>
                            </a:rPr>
                            <a:t>15. Find the shaded angle.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354434546"/>
                      </a:ext>
                    </a:extLst>
                  </a:tr>
                  <a:tr h="3429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t="-100370" r="-200385" b="-3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0000" t="-100370" r="-100385" b="-3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400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latin typeface="Calibri" panose="020F0502020204030204" pitchFamily="34" charset="0"/>
                              <a:ea typeface="DEJAVU SANS" panose="020B0603030804020204" pitchFamily="34" charset="0"/>
                              <a:cs typeface="Calibri" panose="020F0502020204030204" pitchFamily="34" charset="0"/>
                            </a:rPr>
                            <a:t>18. Find all the angles.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8453451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288693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DCF7ECC-9313-62E2-8BF4-BAE0604DFE47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779709380"/>
              </p:ext>
            </p:extLst>
          </p:nvPr>
        </p:nvGraphicFramePr>
        <p:xfrm>
          <a:off x="0" y="0"/>
          <a:ext cx="9906000" cy="685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02000">
                  <a:extLst>
                    <a:ext uri="{9D8B030D-6E8A-4147-A177-3AD203B41FA5}">
                      <a16:colId xmlns:a16="http://schemas.microsoft.com/office/drawing/2014/main" val="1048133846"/>
                    </a:ext>
                  </a:extLst>
                </a:gridCol>
                <a:gridCol w="3302000">
                  <a:extLst>
                    <a:ext uri="{9D8B030D-6E8A-4147-A177-3AD203B41FA5}">
                      <a16:colId xmlns:a16="http://schemas.microsoft.com/office/drawing/2014/main" val="1762712548"/>
                    </a:ext>
                  </a:extLst>
                </a:gridCol>
                <a:gridCol w="3302000">
                  <a:extLst>
                    <a:ext uri="{9D8B030D-6E8A-4147-A177-3AD203B41FA5}">
                      <a16:colId xmlns:a16="http://schemas.microsoft.com/office/drawing/2014/main" val="4182781097"/>
                    </a:ext>
                  </a:extLst>
                </a:gridCol>
              </a:tblGrid>
              <a:tr h="3429000"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4434546"/>
                  </a:ext>
                </a:extLst>
              </a:tr>
              <a:tr h="3429000"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 panose="020F0502020204030204" pitchFamily="34" charset="0"/>
                        <a:ea typeface="DEJAVU SANS" panose="020B060303080402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45345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5751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22F48236-C214-4CC1-F75E-B935E424AE82}"/>
              </a:ext>
            </a:extLst>
          </p:cNvPr>
          <p:cNvSpPr/>
          <p:nvPr/>
        </p:nvSpPr>
        <p:spPr>
          <a:xfrm>
            <a:off x="6877298" y="336798"/>
            <a:ext cx="2755404" cy="275540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7526E6E-C774-376A-C536-26847533395F}"/>
              </a:ext>
            </a:extLst>
          </p:cNvPr>
          <p:cNvSpPr/>
          <p:nvPr/>
        </p:nvSpPr>
        <p:spPr>
          <a:xfrm>
            <a:off x="3575298" y="336798"/>
            <a:ext cx="2755404" cy="275540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2BF20E2-58AA-023C-22B6-B43FE04C3AB3}"/>
              </a:ext>
            </a:extLst>
          </p:cNvPr>
          <p:cNvGrpSpPr>
            <a:grpSpLocks/>
          </p:cNvGrpSpPr>
          <p:nvPr/>
        </p:nvGrpSpPr>
        <p:grpSpPr>
          <a:xfrm>
            <a:off x="273298" y="3765798"/>
            <a:ext cx="2755404" cy="2755404"/>
            <a:chOff x="5316649" y="264404"/>
            <a:chExt cx="1751682" cy="1751682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415A159-DF24-0055-6B30-0C57B02478B4}"/>
                </a:ext>
              </a:extLst>
            </p:cNvPr>
            <p:cNvSpPr/>
            <p:nvPr/>
          </p:nvSpPr>
          <p:spPr>
            <a:xfrm>
              <a:off x="5316649" y="264404"/>
              <a:ext cx="1751682" cy="175168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7468742D-B09A-8AA0-A7C6-95252500A04E}"/>
                </a:ext>
              </a:extLst>
            </p:cNvPr>
            <p:cNvSpPr/>
            <p:nvPr/>
          </p:nvSpPr>
          <p:spPr>
            <a:xfrm>
              <a:off x="6169604" y="1117359"/>
              <a:ext cx="45772" cy="45772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39C74BB-8E35-E04F-E761-D7E6609B2D11}"/>
                </a:ext>
              </a:extLst>
            </p:cNvPr>
            <p:cNvCxnSpPr>
              <a:cxnSpLocks/>
              <a:stCxn id="18" idx="7"/>
            </p:cNvCxnSpPr>
            <p:nvPr/>
          </p:nvCxnSpPr>
          <p:spPr>
            <a:xfrm flipH="1">
              <a:off x="6195527" y="520932"/>
              <a:ext cx="616276" cy="617403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ADFAE70B-B23C-77B3-E700-991078D7A8B1}"/>
                </a:ext>
              </a:extLst>
            </p:cNvPr>
            <p:cNvCxnSpPr>
              <a:cxnSpLocks/>
            </p:cNvCxnSpPr>
            <p:nvPr/>
          </p:nvCxnSpPr>
          <p:spPr>
            <a:xfrm>
              <a:off x="6027576" y="287383"/>
              <a:ext cx="167951" cy="854684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Pie 21">
              <a:extLst>
                <a:ext uri="{FF2B5EF4-FFF2-40B4-BE49-F238E27FC236}">
                  <a16:creationId xmlns:a16="http://schemas.microsoft.com/office/drawing/2014/main" id="{A1737A81-D308-571F-EF67-BAA1FB8C8524}"/>
                </a:ext>
              </a:extLst>
            </p:cNvPr>
            <p:cNvSpPr>
              <a:spLocks noChangeAspect="1"/>
            </p:cNvSpPr>
            <p:nvPr/>
          </p:nvSpPr>
          <p:spPr>
            <a:xfrm rot="15886408">
              <a:off x="5990497" y="944428"/>
              <a:ext cx="403492" cy="403492"/>
            </a:xfrm>
            <a:prstGeom prst="pie">
              <a:avLst>
                <a:gd name="adj1" fmla="val 21332282"/>
                <a:gd name="adj2" fmla="val 2911897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D2DB8E02-0253-A1A1-F1E4-9954875E2F6C}"/>
                    </a:ext>
                  </a:extLst>
                </p:cNvPr>
                <p:cNvSpPr txBox="1"/>
                <p:nvPr/>
              </p:nvSpPr>
              <p:spPr>
                <a:xfrm>
                  <a:off x="6144091" y="743249"/>
                  <a:ext cx="298181" cy="23479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30</m:t>
                      </m:r>
                      <m:r>
                        <a:rPr lang="en-GB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a14:m>
                  <a:r>
                    <a:rPr lang="en-GB" dirty="0"/>
                    <a:t> </a:t>
                  </a:r>
                </a:p>
              </p:txBody>
            </p:sp>
          </mc:Choice>
          <mc:Fallback xmlns="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D2DB8E02-0253-A1A1-F1E4-9954875E2F6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44091" y="743249"/>
                  <a:ext cx="298181" cy="234794"/>
                </a:xfrm>
                <a:prstGeom prst="rect">
                  <a:avLst/>
                </a:prstGeom>
                <a:blipFill>
                  <a:blip r:embed="rId3"/>
                  <a:stretch>
                    <a:fillRect l="-2632" r="-526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E70F5A6-7766-8A60-3951-21705DC6E69D}"/>
                </a:ext>
              </a:extLst>
            </p:cNvPr>
            <p:cNvCxnSpPr>
              <a:cxnSpLocks/>
              <a:endCxn id="18" idx="7"/>
            </p:cNvCxnSpPr>
            <p:nvPr/>
          </p:nvCxnSpPr>
          <p:spPr>
            <a:xfrm>
              <a:off x="6027576" y="276262"/>
              <a:ext cx="784227" cy="244670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Oval 9">
            <a:extLst>
              <a:ext uri="{FF2B5EF4-FFF2-40B4-BE49-F238E27FC236}">
                <a16:creationId xmlns:a16="http://schemas.microsoft.com/office/drawing/2014/main" id="{55BB2ED9-24BD-6BB2-197A-952105554205}"/>
              </a:ext>
            </a:extLst>
          </p:cNvPr>
          <p:cNvSpPr/>
          <p:nvPr/>
        </p:nvSpPr>
        <p:spPr>
          <a:xfrm>
            <a:off x="8219000" y="1678500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24E68F1A-003F-4E5D-7862-95C981CFF503}"/>
              </a:ext>
            </a:extLst>
          </p:cNvPr>
          <p:cNvGrpSpPr/>
          <p:nvPr/>
        </p:nvGrpSpPr>
        <p:grpSpPr>
          <a:xfrm>
            <a:off x="3593764" y="3778430"/>
            <a:ext cx="2718478" cy="2724265"/>
            <a:chOff x="3593764" y="3778430"/>
            <a:chExt cx="2718478" cy="2724265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3EF3AA1D-51CF-408C-86A7-1EDBB8849CAB}"/>
                </a:ext>
              </a:extLst>
            </p:cNvPr>
            <p:cNvSpPr/>
            <p:nvPr/>
          </p:nvSpPr>
          <p:spPr>
            <a:xfrm>
              <a:off x="3629693" y="3814430"/>
              <a:ext cx="2646620" cy="2652265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CD9B627C-1C03-4671-3285-7E80FE5FBEF1}"/>
                </a:ext>
              </a:extLst>
            </p:cNvPr>
            <p:cNvCxnSpPr>
              <a:cxnSpLocks/>
              <a:stCxn id="26" idx="5"/>
              <a:endCxn id="26" idx="1"/>
            </p:cNvCxnSpPr>
            <p:nvPr/>
          </p:nvCxnSpPr>
          <p:spPr>
            <a:xfrm flipH="1" flipV="1">
              <a:off x="4017282" y="4202845"/>
              <a:ext cx="1871442" cy="187543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FEB36C6E-E0BC-9227-FE43-EEFAF57D4E00}"/>
                </a:ext>
              </a:extLst>
            </p:cNvPr>
            <p:cNvCxnSpPr>
              <a:cxnSpLocks/>
              <a:endCxn id="26" idx="2"/>
            </p:cNvCxnSpPr>
            <p:nvPr/>
          </p:nvCxnSpPr>
          <p:spPr>
            <a:xfrm flipH="1">
              <a:off x="3629693" y="5140563"/>
              <a:ext cx="1323307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AF470B91-ECB1-554F-E6B1-D562A8C23D56}"/>
                </a:ext>
              </a:extLst>
            </p:cNvPr>
            <p:cNvCxnSpPr>
              <a:cxnSpLocks/>
              <a:endCxn id="26" idx="7"/>
            </p:cNvCxnSpPr>
            <p:nvPr/>
          </p:nvCxnSpPr>
          <p:spPr>
            <a:xfrm flipV="1">
              <a:off x="4953000" y="4202845"/>
              <a:ext cx="935724" cy="93772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B83F7BAD-1B5D-C19C-4E1F-7CEFB292180F}"/>
                </a:ext>
              </a:extLst>
            </p:cNvPr>
            <p:cNvCxnSpPr>
              <a:cxnSpLocks/>
              <a:stCxn id="26" idx="5"/>
              <a:endCxn id="26" idx="7"/>
            </p:cNvCxnSpPr>
            <p:nvPr/>
          </p:nvCxnSpPr>
          <p:spPr>
            <a:xfrm flipV="1">
              <a:off x="5888724" y="4202845"/>
              <a:ext cx="0" cy="187543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BD094E9C-1DA4-4FB9-4B43-FD5D6C3FCD81}"/>
                </a:ext>
              </a:extLst>
            </p:cNvPr>
            <p:cNvCxnSpPr>
              <a:cxnSpLocks/>
              <a:stCxn id="26" idx="5"/>
              <a:endCxn id="26" idx="2"/>
            </p:cNvCxnSpPr>
            <p:nvPr/>
          </p:nvCxnSpPr>
          <p:spPr>
            <a:xfrm flipH="1" flipV="1">
              <a:off x="3629693" y="5140563"/>
              <a:ext cx="2259031" cy="93771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AF962B33-30FC-3A1D-A2CE-256B128C8F56}"/>
                </a:ext>
              </a:extLst>
            </p:cNvPr>
            <p:cNvCxnSpPr>
              <a:cxnSpLocks/>
              <a:stCxn id="26" idx="1"/>
              <a:endCxn id="26" idx="2"/>
            </p:cNvCxnSpPr>
            <p:nvPr/>
          </p:nvCxnSpPr>
          <p:spPr>
            <a:xfrm flipH="1">
              <a:off x="3629693" y="4202845"/>
              <a:ext cx="387589" cy="9377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869BEC89-B997-4865-ACA5-8957B874F4B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240396" y="5104496"/>
              <a:ext cx="71846" cy="720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88D574C2-FD48-2474-9F50-935833692A7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917077" y="3778430"/>
              <a:ext cx="71846" cy="720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75B7AEBC-A333-A0C0-C9DB-A589B3DB902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917077" y="6430695"/>
              <a:ext cx="71846" cy="720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6F144F39-E4BC-1712-7549-8B0F7543ECE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981282" y="6046258"/>
              <a:ext cx="71846" cy="720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DEA76BD1-C4FC-C1DD-EB92-478BD74BB4B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981358" y="4164908"/>
              <a:ext cx="71846" cy="720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FFF80DFB-37DF-AF2E-1A9B-D60084F0B309}"/>
                </a:ext>
              </a:extLst>
            </p:cNvPr>
            <p:cNvSpPr/>
            <p:nvPr/>
          </p:nvSpPr>
          <p:spPr>
            <a:xfrm>
              <a:off x="5852724" y="4164908"/>
              <a:ext cx="72001" cy="720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90C03E6F-763E-743F-0FD5-75FF71DF879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93764" y="5113400"/>
              <a:ext cx="71846" cy="720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C8DE6B7F-D56A-6912-2352-D79BC8F205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52030" y="6038424"/>
              <a:ext cx="71846" cy="720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FEB6F1AF-BC56-AFC6-51C3-EB1CBF63CDCF}"/>
                </a:ext>
              </a:extLst>
            </p:cNvPr>
            <p:cNvSpPr/>
            <p:nvPr/>
          </p:nvSpPr>
          <p:spPr>
            <a:xfrm>
              <a:off x="4917003" y="5104562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43591C33-D5D1-D720-51CD-2CDD640D7324}"/>
              </a:ext>
            </a:extLst>
          </p:cNvPr>
          <p:cNvGrpSpPr/>
          <p:nvPr/>
        </p:nvGrpSpPr>
        <p:grpSpPr>
          <a:xfrm>
            <a:off x="6877298" y="3726946"/>
            <a:ext cx="2755404" cy="2837527"/>
            <a:chOff x="6877298" y="3726946"/>
            <a:chExt cx="2755404" cy="2837527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DD3FAB46-7B03-8079-45FB-104746ECD9B1}"/>
                </a:ext>
              </a:extLst>
            </p:cNvPr>
            <p:cNvSpPr/>
            <p:nvPr/>
          </p:nvSpPr>
          <p:spPr>
            <a:xfrm>
              <a:off x="6877298" y="3765798"/>
              <a:ext cx="2755404" cy="2755404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EFC3D0BD-BF39-C69D-1C89-666B6D79FD1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445375" y="4032250"/>
              <a:ext cx="812800" cy="111125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5D08E96F-A800-048E-94DE-4F1C15696F1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51825" y="4038600"/>
              <a:ext cx="819150" cy="110807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9D261A1C-00F2-815A-700E-160E4C5116B6}"/>
                </a:ext>
              </a:extLst>
            </p:cNvPr>
            <p:cNvCxnSpPr>
              <a:cxnSpLocks/>
            </p:cNvCxnSpPr>
            <p:nvPr/>
          </p:nvCxnSpPr>
          <p:spPr>
            <a:xfrm>
              <a:off x="7445375" y="4032250"/>
              <a:ext cx="1625600" cy="317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33AF1787-EFBD-5923-C105-15A1E7DA7BD8}"/>
                </a:ext>
              </a:extLst>
            </p:cNvPr>
            <p:cNvCxnSpPr>
              <a:cxnSpLocks/>
            </p:cNvCxnSpPr>
            <p:nvPr/>
          </p:nvCxnSpPr>
          <p:spPr>
            <a:xfrm>
              <a:off x="8258175" y="5143500"/>
              <a:ext cx="2716" cy="138246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886ADD93-04B1-28B8-63B4-3BAD4163DDB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260891" y="4035425"/>
              <a:ext cx="813259" cy="249749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FF89EA5B-B14A-4E5F-DC4C-B61B4D2D84C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940550" y="4721225"/>
              <a:ext cx="1316864" cy="180821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91D4CD48-A50A-3E50-ADE5-0701C3E62C0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940550" y="4730750"/>
              <a:ext cx="1317625" cy="41592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2CE2A4A5-C64C-AA49-B247-667263F2076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946900" y="4032250"/>
              <a:ext cx="501650" cy="6985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BEAA75F-9F24-3C37-67EA-DE071A0D0EA6}"/>
                </a:ext>
              </a:extLst>
            </p:cNvPr>
            <p:cNvSpPr/>
            <p:nvPr/>
          </p:nvSpPr>
          <p:spPr>
            <a:xfrm>
              <a:off x="8219000" y="5107500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03CB7F1C-EB95-8C78-1360-4D5D6202E808}"/>
                </a:ext>
              </a:extLst>
            </p:cNvPr>
            <p:cNvSpPr/>
            <p:nvPr/>
          </p:nvSpPr>
          <p:spPr>
            <a:xfrm>
              <a:off x="7409990" y="3995073"/>
              <a:ext cx="72001" cy="720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D450A8D8-EE0B-3179-2D96-178B0A5D8FCA}"/>
                </a:ext>
              </a:extLst>
            </p:cNvPr>
            <p:cNvSpPr/>
            <p:nvPr/>
          </p:nvSpPr>
          <p:spPr>
            <a:xfrm>
              <a:off x="8222464" y="3726946"/>
              <a:ext cx="72001" cy="720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6E323472-3CF6-9BC9-6477-94256217727A}"/>
                </a:ext>
              </a:extLst>
            </p:cNvPr>
            <p:cNvSpPr/>
            <p:nvPr/>
          </p:nvSpPr>
          <p:spPr>
            <a:xfrm>
              <a:off x="9034436" y="3998537"/>
              <a:ext cx="72001" cy="720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6869AB15-7DEC-5CE8-704A-422A83462C3C}"/>
                </a:ext>
              </a:extLst>
            </p:cNvPr>
            <p:cNvSpPr/>
            <p:nvPr/>
          </p:nvSpPr>
          <p:spPr>
            <a:xfrm>
              <a:off x="6908627" y="4687800"/>
              <a:ext cx="72001" cy="720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D78961E5-9F5F-14DE-399E-7B68D0CFC870}"/>
                </a:ext>
              </a:extLst>
            </p:cNvPr>
            <p:cNvSpPr/>
            <p:nvPr/>
          </p:nvSpPr>
          <p:spPr>
            <a:xfrm>
              <a:off x="6908627" y="5546357"/>
              <a:ext cx="72001" cy="720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849818CF-2375-DB0B-C760-44FD3D1E0571}"/>
                </a:ext>
              </a:extLst>
            </p:cNvPr>
            <p:cNvSpPr/>
            <p:nvPr/>
          </p:nvSpPr>
          <p:spPr>
            <a:xfrm>
              <a:off x="7416918" y="6232583"/>
              <a:ext cx="72001" cy="720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F911640D-5D98-18FA-D299-0E18ED0356A6}"/>
                </a:ext>
              </a:extLst>
            </p:cNvPr>
            <p:cNvSpPr/>
            <p:nvPr/>
          </p:nvSpPr>
          <p:spPr>
            <a:xfrm>
              <a:off x="8222464" y="6492473"/>
              <a:ext cx="72001" cy="720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E4033ABD-746C-6712-26FD-93872487BBD4}"/>
                </a:ext>
              </a:extLst>
            </p:cNvPr>
            <p:cNvSpPr/>
            <p:nvPr/>
          </p:nvSpPr>
          <p:spPr>
            <a:xfrm>
              <a:off x="9030145" y="6227157"/>
              <a:ext cx="72001" cy="720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E1910018-77C4-9774-BD36-5D77CA656841}"/>
                </a:ext>
              </a:extLst>
            </p:cNvPr>
            <p:cNvSpPr/>
            <p:nvPr/>
          </p:nvSpPr>
          <p:spPr>
            <a:xfrm>
              <a:off x="9524853" y="5543063"/>
              <a:ext cx="72001" cy="720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B0C4E214-75C9-FBD3-EA84-0E9CCC63255F}"/>
                </a:ext>
              </a:extLst>
            </p:cNvPr>
            <p:cNvSpPr/>
            <p:nvPr/>
          </p:nvSpPr>
          <p:spPr>
            <a:xfrm>
              <a:off x="9531935" y="4691433"/>
              <a:ext cx="72001" cy="720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2319602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Group 130">
            <a:extLst>
              <a:ext uri="{FF2B5EF4-FFF2-40B4-BE49-F238E27FC236}">
                <a16:creationId xmlns:a16="http://schemas.microsoft.com/office/drawing/2014/main" id="{5DD7D37E-12F1-E5F6-EDCE-4294286995DE}"/>
              </a:ext>
            </a:extLst>
          </p:cNvPr>
          <p:cNvGrpSpPr/>
          <p:nvPr/>
        </p:nvGrpSpPr>
        <p:grpSpPr>
          <a:xfrm>
            <a:off x="3575298" y="336798"/>
            <a:ext cx="2755404" cy="2755404"/>
            <a:chOff x="3575298" y="336798"/>
            <a:chExt cx="2755404" cy="2755404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143D0109-54CC-5B60-B4A3-F94DDFC9C16A}"/>
                </a:ext>
              </a:extLst>
            </p:cNvPr>
            <p:cNvGrpSpPr>
              <a:grpSpLocks/>
            </p:cNvGrpSpPr>
            <p:nvPr/>
          </p:nvGrpSpPr>
          <p:grpSpPr>
            <a:xfrm rot="5400000">
              <a:off x="3575298" y="336798"/>
              <a:ext cx="2755404" cy="2755404"/>
              <a:chOff x="365301" y="267159"/>
              <a:chExt cx="1751682" cy="1751682"/>
            </a:xfrm>
          </p:grpSpPr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BAB967F5-A5F1-1163-F0E0-5ECA7FFCC577}"/>
                  </a:ext>
                </a:extLst>
              </p:cNvPr>
              <p:cNvSpPr/>
              <p:nvPr/>
            </p:nvSpPr>
            <p:spPr>
              <a:xfrm>
                <a:off x="365301" y="267159"/>
                <a:ext cx="1751682" cy="1751682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2EA14FC4-5857-9E9B-F366-A8B91EF616C8}"/>
                  </a:ext>
                </a:extLst>
              </p:cNvPr>
              <p:cNvCxnSpPr>
                <a:cxnSpLocks/>
                <a:stCxn id="39" idx="1"/>
                <a:endCxn id="39" idx="5"/>
              </p:cNvCxnSpPr>
              <p:nvPr/>
            </p:nvCxnSpPr>
            <p:spPr>
              <a:xfrm>
                <a:off x="621829" y="523687"/>
                <a:ext cx="1238626" cy="123862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245C6DFE-ABAE-CC9F-E57F-0B211CA91624}"/>
                  </a:ext>
                </a:extLst>
              </p:cNvPr>
              <p:cNvCxnSpPr>
                <a:cxnSpLocks/>
                <a:endCxn id="39" idx="5"/>
              </p:cNvCxnSpPr>
              <p:nvPr/>
            </p:nvCxnSpPr>
            <p:spPr>
              <a:xfrm>
                <a:off x="1720850" y="412750"/>
                <a:ext cx="139605" cy="134956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B6470CCD-9E65-053A-1055-0A9D061E445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241425" y="412750"/>
                <a:ext cx="479425" cy="73025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8256A92C-4CF9-462F-AA7D-87A13A71E7AD}"/>
                  </a:ext>
                </a:extLst>
              </p:cNvPr>
              <p:cNvCxnSpPr>
                <a:cxnSpLocks/>
                <a:endCxn id="39" idx="1"/>
              </p:cNvCxnSpPr>
              <p:nvPr/>
            </p:nvCxnSpPr>
            <p:spPr>
              <a:xfrm flipH="1">
                <a:off x="621829" y="412750"/>
                <a:ext cx="1099021" cy="110937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Pie 44">
                <a:extLst>
                  <a:ext uri="{FF2B5EF4-FFF2-40B4-BE49-F238E27FC236}">
                    <a16:creationId xmlns:a16="http://schemas.microsoft.com/office/drawing/2014/main" id="{A4F9B4B6-4463-089E-D816-3E8713AE044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7951" y="328936"/>
                <a:ext cx="394964" cy="394964"/>
              </a:xfrm>
              <a:prstGeom prst="pie">
                <a:avLst>
                  <a:gd name="adj1" fmla="val 21244310"/>
                  <a:gd name="adj2" fmla="val 2718309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6" name="TextBox 45">
                    <a:extLst>
                      <a:ext uri="{FF2B5EF4-FFF2-40B4-BE49-F238E27FC236}">
                        <a16:creationId xmlns:a16="http://schemas.microsoft.com/office/drawing/2014/main" id="{C286528B-1B48-4904-91D4-A748CB542ED8}"/>
                      </a:ext>
                    </a:extLst>
                  </p:cNvPr>
                  <p:cNvSpPr txBox="1"/>
                  <p:nvPr/>
                </p:nvSpPr>
                <p:spPr>
                  <a:xfrm rot="16200000">
                    <a:off x="773456" y="520119"/>
                    <a:ext cx="298181" cy="23479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14:m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40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oMath>
                    </a14:m>
                    <a:r>
                      <a:rPr lang="en-GB" dirty="0"/>
                      <a:t> </a:t>
                    </a:r>
                  </a:p>
                </p:txBody>
              </p:sp>
            </mc:Choice>
            <mc:Fallback xmlns="">
              <p:sp>
                <p:nvSpPr>
                  <p:cNvPr id="46" name="TextBox 45">
                    <a:extLst>
                      <a:ext uri="{FF2B5EF4-FFF2-40B4-BE49-F238E27FC236}">
                        <a16:creationId xmlns:a16="http://schemas.microsoft.com/office/drawing/2014/main" id="{C286528B-1B48-4904-91D4-A748CB542ED8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16200000">
                    <a:off x="773456" y="520119"/>
                    <a:ext cx="298181" cy="234794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2632" r="-526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C994D0F-5007-93C3-5C6B-73F6A3188329}"/>
                </a:ext>
              </a:extLst>
            </p:cNvPr>
            <p:cNvSpPr/>
            <p:nvPr/>
          </p:nvSpPr>
          <p:spPr>
            <a:xfrm>
              <a:off x="4917000" y="1678500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6B07EDEB-BF71-2ADE-003E-F54AF4FF8155}"/>
              </a:ext>
            </a:extLst>
          </p:cNvPr>
          <p:cNvGrpSpPr/>
          <p:nvPr/>
        </p:nvGrpSpPr>
        <p:grpSpPr>
          <a:xfrm>
            <a:off x="273298" y="295737"/>
            <a:ext cx="2755404" cy="2837527"/>
            <a:chOff x="6877298" y="3726946"/>
            <a:chExt cx="2755404" cy="2837527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BC9C032-ACEB-9C54-219A-B596339EA20D}"/>
                </a:ext>
              </a:extLst>
            </p:cNvPr>
            <p:cNvSpPr/>
            <p:nvPr/>
          </p:nvSpPr>
          <p:spPr>
            <a:xfrm>
              <a:off x="6877298" y="3765798"/>
              <a:ext cx="2755404" cy="2755404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AC9A2351-2E03-28D5-1266-39A0E5A9F2B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445375" y="4032250"/>
              <a:ext cx="1626109" cy="223639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355ACB6F-038B-5BFF-03C8-538C5A5E128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51825" y="4038600"/>
              <a:ext cx="819150" cy="110807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911CE25-FF25-6AD2-ABD1-6AC8496BB92B}"/>
                </a:ext>
              </a:extLst>
            </p:cNvPr>
            <p:cNvCxnSpPr>
              <a:cxnSpLocks/>
            </p:cNvCxnSpPr>
            <p:nvPr/>
          </p:nvCxnSpPr>
          <p:spPr>
            <a:xfrm>
              <a:off x="7445375" y="4032250"/>
              <a:ext cx="1625600" cy="317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269045AB-422E-F4F8-8601-C6A0D82175F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068703" y="4035425"/>
              <a:ext cx="5447" cy="222717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FF3A1420-0AE9-9A76-5442-B78C3C46893E}"/>
                </a:ext>
              </a:extLst>
            </p:cNvPr>
            <p:cNvSpPr/>
            <p:nvPr/>
          </p:nvSpPr>
          <p:spPr>
            <a:xfrm>
              <a:off x="8219000" y="5107500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7EF91FE9-E442-DCCC-5049-D5D7106CAFB0}"/>
                </a:ext>
              </a:extLst>
            </p:cNvPr>
            <p:cNvSpPr/>
            <p:nvPr/>
          </p:nvSpPr>
          <p:spPr>
            <a:xfrm>
              <a:off x="7403060" y="3996307"/>
              <a:ext cx="72001" cy="720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2CE52501-A22A-AC96-9838-307AD886B2A8}"/>
                </a:ext>
              </a:extLst>
            </p:cNvPr>
            <p:cNvSpPr/>
            <p:nvPr/>
          </p:nvSpPr>
          <p:spPr>
            <a:xfrm>
              <a:off x="8222464" y="3726946"/>
              <a:ext cx="72001" cy="720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84154F4D-7668-9A94-CD42-C10CEF0FB79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998435" y="3962537"/>
              <a:ext cx="144003" cy="14400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4B1EEC66-AE22-3AA1-B36C-233D3B047172}"/>
                </a:ext>
              </a:extLst>
            </p:cNvPr>
            <p:cNvSpPr/>
            <p:nvPr/>
          </p:nvSpPr>
          <p:spPr>
            <a:xfrm>
              <a:off x="6908627" y="4687800"/>
              <a:ext cx="72001" cy="720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4076BC3B-9190-040A-9B3B-0A1ECBCCA29C}"/>
                </a:ext>
              </a:extLst>
            </p:cNvPr>
            <p:cNvSpPr/>
            <p:nvPr/>
          </p:nvSpPr>
          <p:spPr>
            <a:xfrm>
              <a:off x="6908627" y="5546357"/>
              <a:ext cx="72001" cy="720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922678ED-8B0D-7DAE-6FA4-1BA5890A1CB7}"/>
                </a:ext>
              </a:extLst>
            </p:cNvPr>
            <p:cNvSpPr/>
            <p:nvPr/>
          </p:nvSpPr>
          <p:spPr>
            <a:xfrm>
              <a:off x="7416918" y="6232583"/>
              <a:ext cx="72001" cy="720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B09C4FFA-4ED7-F536-522A-448C65E9411E}"/>
                </a:ext>
              </a:extLst>
            </p:cNvPr>
            <p:cNvSpPr/>
            <p:nvPr/>
          </p:nvSpPr>
          <p:spPr>
            <a:xfrm>
              <a:off x="8222464" y="6492473"/>
              <a:ext cx="72001" cy="720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FE9C71B6-A781-63E6-1DA3-A8D15A9F900B}"/>
                </a:ext>
              </a:extLst>
            </p:cNvPr>
            <p:cNvSpPr/>
            <p:nvPr/>
          </p:nvSpPr>
          <p:spPr>
            <a:xfrm>
              <a:off x="9030145" y="6227157"/>
              <a:ext cx="72001" cy="720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AD41A25-A303-B0B1-E944-495D65782672}"/>
                </a:ext>
              </a:extLst>
            </p:cNvPr>
            <p:cNvSpPr/>
            <p:nvPr/>
          </p:nvSpPr>
          <p:spPr>
            <a:xfrm>
              <a:off x="9524853" y="5543063"/>
              <a:ext cx="72001" cy="720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F776F08-211F-0D92-C614-580A63F5300A}"/>
                </a:ext>
              </a:extLst>
            </p:cNvPr>
            <p:cNvSpPr/>
            <p:nvPr/>
          </p:nvSpPr>
          <p:spPr>
            <a:xfrm>
              <a:off x="9531935" y="4691433"/>
              <a:ext cx="72001" cy="7200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4FC1666E-6B42-B1BE-3F42-64B016097F8E}"/>
              </a:ext>
            </a:extLst>
          </p:cNvPr>
          <p:cNvGrpSpPr/>
          <p:nvPr/>
        </p:nvGrpSpPr>
        <p:grpSpPr>
          <a:xfrm>
            <a:off x="6877298" y="336798"/>
            <a:ext cx="2755404" cy="2755404"/>
            <a:chOff x="6877298" y="336798"/>
            <a:chExt cx="2755404" cy="2755404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22F48236-C214-4CC1-F75E-B935E424AE82}"/>
                </a:ext>
              </a:extLst>
            </p:cNvPr>
            <p:cNvSpPr/>
            <p:nvPr/>
          </p:nvSpPr>
          <p:spPr>
            <a:xfrm>
              <a:off x="6877298" y="336798"/>
              <a:ext cx="2755404" cy="2755404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55BB2ED9-24BD-6BB2-197A-952105554205}"/>
                </a:ext>
              </a:extLst>
            </p:cNvPr>
            <p:cNvSpPr/>
            <p:nvPr/>
          </p:nvSpPr>
          <p:spPr>
            <a:xfrm>
              <a:off x="8219000" y="1678500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4D8814EA-C581-B187-4CB8-ABEDBB9023EF}"/>
                </a:ext>
              </a:extLst>
            </p:cNvPr>
            <p:cNvCxnSpPr>
              <a:cxnSpLocks/>
              <a:stCxn id="3" idx="4"/>
              <a:endCxn id="3" idx="0"/>
            </p:cNvCxnSpPr>
            <p:nvPr/>
          </p:nvCxnSpPr>
          <p:spPr>
            <a:xfrm flipV="1">
              <a:off x="8255000" y="336798"/>
              <a:ext cx="0" cy="275540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6A43FD94-6036-56DD-D930-A59D0F18646E}"/>
                </a:ext>
              </a:extLst>
            </p:cNvPr>
            <p:cNvCxnSpPr>
              <a:cxnSpLocks/>
              <a:stCxn id="3" idx="4"/>
            </p:cNvCxnSpPr>
            <p:nvPr/>
          </p:nvCxnSpPr>
          <p:spPr>
            <a:xfrm flipV="1">
              <a:off x="8255000" y="628862"/>
              <a:ext cx="844810" cy="246334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46BFB033-F40E-3A03-20E3-393AE3DFC38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256794" y="628862"/>
              <a:ext cx="836288" cy="108776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11D7E11F-DBDE-7234-F0CA-20215EE80324}"/>
                </a:ext>
              </a:extLst>
            </p:cNvPr>
            <p:cNvCxnSpPr>
              <a:cxnSpLocks/>
              <a:stCxn id="3" idx="0"/>
            </p:cNvCxnSpPr>
            <p:nvPr/>
          </p:nvCxnSpPr>
          <p:spPr>
            <a:xfrm>
              <a:off x="8255000" y="336798"/>
              <a:ext cx="844810" cy="29206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Pie 63">
              <a:extLst>
                <a:ext uri="{FF2B5EF4-FFF2-40B4-BE49-F238E27FC236}">
                  <a16:creationId xmlns:a16="http://schemas.microsoft.com/office/drawing/2014/main" id="{FD0F86B5-121F-F29D-C5D9-246C735593A7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7946153" y="1408596"/>
              <a:ext cx="621280" cy="621280"/>
            </a:xfrm>
            <a:prstGeom prst="pie">
              <a:avLst>
                <a:gd name="adj1" fmla="val 10781649"/>
                <a:gd name="adj2" fmla="val 13058023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TextBox 65">
                  <a:extLst>
                    <a:ext uri="{FF2B5EF4-FFF2-40B4-BE49-F238E27FC236}">
                      <a16:creationId xmlns:a16="http://schemas.microsoft.com/office/drawing/2014/main" id="{08BEBBC2-2A3D-9276-71DB-583BA0027B9C}"/>
                    </a:ext>
                  </a:extLst>
                </p:cNvPr>
                <p:cNvSpPr txBox="1"/>
                <p:nvPr/>
              </p:nvSpPr>
              <p:spPr>
                <a:xfrm>
                  <a:off x="8202430" y="1090112"/>
                  <a:ext cx="46904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sz="16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a14:m>
                  <a:r>
                    <a:rPr lang="en-GB" sz="1600" dirty="0"/>
                    <a:t> </a:t>
                  </a:r>
                </a:p>
              </p:txBody>
            </p:sp>
          </mc:Choice>
          <mc:Fallback xmlns="">
            <p:sp>
              <p:nvSpPr>
                <p:cNvPr id="66" name="TextBox 65">
                  <a:extLst>
                    <a:ext uri="{FF2B5EF4-FFF2-40B4-BE49-F238E27FC236}">
                      <a16:creationId xmlns:a16="http://schemas.microsoft.com/office/drawing/2014/main" id="{08BEBBC2-2A3D-9276-71DB-583BA0027B9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02430" y="1090112"/>
                  <a:ext cx="469040" cy="338554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2CC6E398-0B72-36F3-85C2-6BD0705E0EBC}"/>
              </a:ext>
            </a:extLst>
          </p:cNvPr>
          <p:cNvGrpSpPr/>
          <p:nvPr/>
        </p:nvGrpSpPr>
        <p:grpSpPr>
          <a:xfrm>
            <a:off x="273298" y="3765798"/>
            <a:ext cx="2759834" cy="2755404"/>
            <a:chOff x="273298" y="3765798"/>
            <a:chExt cx="2759834" cy="2755404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051EE19D-6210-9471-B1AF-271A350D1E76}"/>
                </a:ext>
              </a:extLst>
            </p:cNvPr>
            <p:cNvSpPr/>
            <p:nvPr/>
          </p:nvSpPr>
          <p:spPr>
            <a:xfrm>
              <a:off x="273298" y="3765798"/>
              <a:ext cx="2755404" cy="2755404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34DB5443-AF43-9619-6B6C-FD0A445C7218}"/>
                </a:ext>
              </a:extLst>
            </p:cNvPr>
            <p:cNvSpPr/>
            <p:nvPr/>
          </p:nvSpPr>
          <p:spPr>
            <a:xfrm>
              <a:off x="1615000" y="5107500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00CACD96-A42A-15E9-E9E7-A24B01578D67}"/>
                </a:ext>
              </a:extLst>
            </p:cNvPr>
            <p:cNvCxnSpPr>
              <a:cxnSpLocks/>
              <a:stCxn id="7" idx="2"/>
              <a:endCxn id="7" idx="6"/>
            </p:cNvCxnSpPr>
            <p:nvPr/>
          </p:nvCxnSpPr>
          <p:spPr>
            <a:xfrm>
              <a:off x="273298" y="5143500"/>
              <a:ext cx="275540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52CE39D7-F779-A1A4-BD9F-78AD10541B6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3298" y="3945781"/>
              <a:ext cx="687264" cy="119771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B3F42E10-9983-24A9-B7C3-37E1874731D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60562" y="3945780"/>
              <a:ext cx="689818" cy="119716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4BE903F6-72A5-47E0-F510-8C21757BBA1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60562" y="3945222"/>
              <a:ext cx="2072570" cy="11977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4CA75240-A8D7-2D68-3504-7CCA6222A99A}"/>
                </a:ext>
              </a:extLst>
            </p:cNvPr>
            <p:cNvCxnSpPr>
              <a:cxnSpLocks/>
            </p:cNvCxnSpPr>
            <p:nvPr/>
          </p:nvCxnSpPr>
          <p:spPr>
            <a:xfrm>
              <a:off x="578715" y="4522864"/>
              <a:ext cx="76430" cy="4355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E7E2299D-6078-26F0-3DC2-B511AC53308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67256" y="4522584"/>
              <a:ext cx="76430" cy="43553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9F50EC96-6740-6C35-AE68-076A113E5059}"/>
              </a:ext>
            </a:extLst>
          </p:cNvPr>
          <p:cNvGrpSpPr/>
          <p:nvPr/>
        </p:nvGrpSpPr>
        <p:grpSpPr>
          <a:xfrm>
            <a:off x="6877298" y="3765798"/>
            <a:ext cx="2755404" cy="2755404"/>
            <a:chOff x="6877298" y="3765798"/>
            <a:chExt cx="2755404" cy="2755404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DD3FAB46-7B03-8079-45FB-104746ECD9B1}"/>
                </a:ext>
              </a:extLst>
            </p:cNvPr>
            <p:cNvSpPr/>
            <p:nvPr/>
          </p:nvSpPr>
          <p:spPr>
            <a:xfrm>
              <a:off x="6877298" y="3765798"/>
              <a:ext cx="2755404" cy="2755404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BEAA75F-9F24-3C37-67EA-DE071A0D0EA6}"/>
                </a:ext>
              </a:extLst>
            </p:cNvPr>
            <p:cNvSpPr/>
            <p:nvPr/>
          </p:nvSpPr>
          <p:spPr>
            <a:xfrm>
              <a:off x="8219000" y="5107500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838940D3-189F-5620-B80B-02581B203B6F}"/>
                </a:ext>
              </a:extLst>
            </p:cNvPr>
            <p:cNvCxnSpPr>
              <a:cxnSpLocks/>
              <a:stCxn id="6" idx="1"/>
              <a:endCxn id="6" idx="5"/>
            </p:cNvCxnSpPr>
            <p:nvPr/>
          </p:nvCxnSpPr>
          <p:spPr>
            <a:xfrm>
              <a:off x="7280818" y="4169318"/>
              <a:ext cx="1948364" cy="194836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71DB5C10-85FB-BBF8-3914-45EE4A33C5BD}"/>
                </a:ext>
              </a:extLst>
            </p:cNvPr>
            <p:cNvCxnSpPr>
              <a:cxnSpLocks/>
              <a:stCxn id="6" idx="0"/>
              <a:endCxn id="6" idx="5"/>
            </p:cNvCxnSpPr>
            <p:nvPr/>
          </p:nvCxnSpPr>
          <p:spPr>
            <a:xfrm>
              <a:off x="8255000" y="3765798"/>
              <a:ext cx="974182" cy="235188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D147DFB5-E809-0816-19B6-975F2A97A9BB}"/>
                </a:ext>
              </a:extLst>
            </p:cNvPr>
            <p:cNvCxnSpPr>
              <a:cxnSpLocks/>
              <a:stCxn id="6" idx="0"/>
              <a:endCxn id="6" idx="1"/>
            </p:cNvCxnSpPr>
            <p:nvPr/>
          </p:nvCxnSpPr>
          <p:spPr>
            <a:xfrm flipH="1">
              <a:off x="7280818" y="3765798"/>
              <a:ext cx="974182" cy="4035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5DF3AC43-D498-0E3A-BF55-170493788CEB}"/>
              </a:ext>
            </a:extLst>
          </p:cNvPr>
          <p:cNvGrpSpPr/>
          <p:nvPr/>
        </p:nvGrpSpPr>
        <p:grpSpPr>
          <a:xfrm>
            <a:off x="3575298" y="3765798"/>
            <a:ext cx="2866691" cy="2868736"/>
            <a:chOff x="3575298" y="3765798"/>
            <a:chExt cx="2866691" cy="2868736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07F37B53-F404-BA6D-81E7-675466B2FB0B}"/>
                </a:ext>
              </a:extLst>
            </p:cNvPr>
            <p:cNvSpPr/>
            <p:nvPr/>
          </p:nvSpPr>
          <p:spPr>
            <a:xfrm>
              <a:off x="3575298" y="3765798"/>
              <a:ext cx="2755404" cy="2755404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FEB6F1AF-BC56-AFC6-51C3-EB1CBF63CDCF}"/>
                </a:ext>
              </a:extLst>
            </p:cNvPr>
            <p:cNvSpPr/>
            <p:nvPr/>
          </p:nvSpPr>
          <p:spPr>
            <a:xfrm>
              <a:off x="4917000" y="5107500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9C4154F9-E4DF-0807-D5BC-363CE2DF2885}"/>
                </a:ext>
              </a:extLst>
            </p:cNvPr>
            <p:cNvCxnSpPr>
              <a:cxnSpLocks/>
              <a:stCxn id="5" idx="0"/>
              <a:endCxn id="5" idx="1"/>
            </p:cNvCxnSpPr>
            <p:nvPr/>
          </p:nvCxnSpPr>
          <p:spPr>
            <a:xfrm flipH="1">
              <a:off x="3978818" y="3765798"/>
              <a:ext cx="974182" cy="4035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4D4FDC37-2A73-D950-12B7-126A6B8C61E9}"/>
                </a:ext>
              </a:extLst>
            </p:cNvPr>
            <p:cNvCxnSpPr>
              <a:cxnSpLocks/>
              <a:stCxn id="5" idx="0"/>
              <a:endCxn id="5" idx="5"/>
            </p:cNvCxnSpPr>
            <p:nvPr/>
          </p:nvCxnSpPr>
          <p:spPr>
            <a:xfrm>
              <a:off x="4953000" y="3765798"/>
              <a:ext cx="974182" cy="235188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506DD1E8-47A0-C0B9-E21A-BC9111C4B5C7}"/>
                </a:ext>
              </a:extLst>
            </p:cNvPr>
            <p:cNvCxnSpPr>
              <a:cxnSpLocks/>
              <a:stCxn id="5" idx="1"/>
              <a:endCxn id="5" idx="5"/>
            </p:cNvCxnSpPr>
            <p:nvPr/>
          </p:nvCxnSpPr>
          <p:spPr>
            <a:xfrm>
              <a:off x="3978818" y="4169318"/>
              <a:ext cx="1948364" cy="194836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AA68F893-D37B-CEC5-B06F-3F5709B2F14B}"/>
                </a:ext>
              </a:extLst>
            </p:cNvPr>
            <p:cNvCxnSpPr>
              <a:cxnSpLocks/>
              <a:stCxn id="5" idx="0"/>
            </p:cNvCxnSpPr>
            <p:nvPr/>
          </p:nvCxnSpPr>
          <p:spPr>
            <a:xfrm>
              <a:off x="4953000" y="3765798"/>
              <a:ext cx="0" cy="13782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2" name="TextBox 121">
                  <a:extLst>
                    <a:ext uri="{FF2B5EF4-FFF2-40B4-BE49-F238E27FC236}">
                      <a16:creationId xmlns:a16="http://schemas.microsoft.com/office/drawing/2014/main" id="{A9F35EA1-9A04-261E-3CFF-4C422B29E4A2}"/>
                    </a:ext>
                  </a:extLst>
                </p:cNvPr>
                <p:cNvSpPr txBox="1"/>
                <p:nvPr/>
              </p:nvSpPr>
              <p:spPr>
                <a:xfrm>
                  <a:off x="5349968" y="5376350"/>
                  <a:ext cx="46904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a14:m>
                  <a:r>
                    <a:rPr lang="en-GB" dirty="0"/>
                    <a:t> </a:t>
                  </a:r>
                </a:p>
              </p:txBody>
            </p:sp>
          </mc:Choice>
          <mc:Fallback xmlns="">
            <p:sp>
              <p:nvSpPr>
                <p:cNvPr id="122" name="TextBox 121">
                  <a:extLst>
                    <a:ext uri="{FF2B5EF4-FFF2-40B4-BE49-F238E27FC236}">
                      <a16:creationId xmlns:a16="http://schemas.microsoft.com/office/drawing/2014/main" id="{A9F35EA1-9A04-261E-3CFF-4C422B29E4A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49968" y="5376350"/>
                  <a:ext cx="46904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3" name="Pie 122">
              <a:extLst>
                <a:ext uri="{FF2B5EF4-FFF2-40B4-BE49-F238E27FC236}">
                  <a16:creationId xmlns:a16="http://schemas.microsoft.com/office/drawing/2014/main" id="{89066081-95F8-C0A2-084B-9BE9491FDAA4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5412021" y="5604566"/>
              <a:ext cx="1029968" cy="1029968"/>
            </a:xfrm>
            <a:prstGeom prst="pie">
              <a:avLst>
                <a:gd name="adj1" fmla="val 8100529"/>
                <a:gd name="adj2" fmla="val 9454433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4" name="Oval 3">
            <a:extLst>
              <a:ext uri="{FF2B5EF4-FFF2-40B4-BE49-F238E27FC236}">
                <a16:creationId xmlns:a16="http://schemas.microsoft.com/office/drawing/2014/main" id="{F93602BF-E207-17C9-15D6-222A11B4160E}"/>
              </a:ext>
            </a:extLst>
          </p:cNvPr>
          <p:cNvSpPr>
            <a:spLocks noChangeAspect="1"/>
          </p:cNvSpPr>
          <p:nvPr/>
        </p:nvSpPr>
        <p:spPr>
          <a:xfrm>
            <a:off x="6029624" y="2397082"/>
            <a:ext cx="144003" cy="1440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57CFDE8-581E-BC3B-FD39-77D6705382A2}"/>
              </a:ext>
            </a:extLst>
          </p:cNvPr>
          <p:cNvSpPr>
            <a:spLocks noChangeAspect="1"/>
          </p:cNvSpPr>
          <p:nvPr/>
        </p:nvSpPr>
        <p:spPr>
          <a:xfrm>
            <a:off x="9022809" y="575492"/>
            <a:ext cx="144003" cy="1440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3B43698B-87E7-B5C0-D212-523EA10535C8}"/>
              </a:ext>
            </a:extLst>
          </p:cNvPr>
          <p:cNvSpPr>
            <a:spLocks noChangeAspect="1"/>
          </p:cNvSpPr>
          <p:nvPr/>
        </p:nvSpPr>
        <p:spPr>
          <a:xfrm>
            <a:off x="897904" y="3882040"/>
            <a:ext cx="144003" cy="1440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4F96D15-3379-3096-DADB-D6B1DE38F9FF}"/>
              </a:ext>
            </a:extLst>
          </p:cNvPr>
          <p:cNvSpPr>
            <a:spLocks noChangeAspect="1"/>
          </p:cNvSpPr>
          <p:nvPr/>
        </p:nvSpPr>
        <p:spPr>
          <a:xfrm>
            <a:off x="2891933" y="6658722"/>
            <a:ext cx="144003" cy="144000"/>
          </a:xfrm>
          <a:prstGeom prst="ellipse">
            <a:avLst/>
          </a:prstGeom>
          <a:solidFill>
            <a:schemeClr val="tx1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9195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22F48236-C214-4CC1-F75E-B935E424AE82}"/>
              </a:ext>
            </a:extLst>
          </p:cNvPr>
          <p:cNvSpPr/>
          <p:nvPr/>
        </p:nvSpPr>
        <p:spPr>
          <a:xfrm>
            <a:off x="6877298" y="336798"/>
            <a:ext cx="2755404" cy="275540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AB967F5-A5F1-1163-F0E0-5ECA7FFCC577}"/>
              </a:ext>
            </a:extLst>
          </p:cNvPr>
          <p:cNvSpPr/>
          <p:nvPr/>
        </p:nvSpPr>
        <p:spPr>
          <a:xfrm rot="5400000">
            <a:off x="3575298" y="336798"/>
            <a:ext cx="2755404" cy="275540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7F37B53-F404-BA6D-81E7-675466B2FB0B}"/>
              </a:ext>
            </a:extLst>
          </p:cNvPr>
          <p:cNvSpPr/>
          <p:nvPr/>
        </p:nvSpPr>
        <p:spPr>
          <a:xfrm>
            <a:off x="3575298" y="3765798"/>
            <a:ext cx="2755404" cy="275540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D3FAB46-7B03-8079-45FB-104746ECD9B1}"/>
              </a:ext>
            </a:extLst>
          </p:cNvPr>
          <p:cNvSpPr/>
          <p:nvPr/>
        </p:nvSpPr>
        <p:spPr>
          <a:xfrm>
            <a:off x="6877298" y="3765798"/>
            <a:ext cx="2755404" cy="275540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51EE19D-6210-9471-B1AF-271A350D1E76}"/>
              </a:ext>
            </a:extLst>
          </p:cNvPr>
          <p:cNvSpPr/>
          <p:nvPr/>
        </p:nvSpPr>
        <p:spPr>
          <a:xfrm>
            <a:off x="273298" y="3765798"/>
            <a:ext cx="2755404" cy="275540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5BB2ED9-24BD-6BB2-197A-952105554205}"/>
              </a:ext>
            </a:extLst>
          </p:cNvPr>
          <p:cNvSpPr/>
          <p:nvPr/>
        </p:nvSpPr>
        <p:spPr>
          <a:xfrm>
            <a:off x="8219000" y="1678500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4DB5443-AF43-9619-6B6C-FD0A445C7218}"/>
              </a:ext>
            </a:extLst>
          </p:cNvPr>
          <p:cNvSpPr/>
          <p:nvPr/>
        </p:nvSpPr>
        <p:spPr>
          <a:xfrm>
            <a:off x="1615000" y="5107500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EB6F1AF-BC56-AFC6-51C3-EB1CBF63CDCF}"/>
              </a:ext>
            </a:extLst>
          </p:cNvPr>
          <p:cNvSpPr/>
          <p:nvPr/>
        </p:nvSpPr>
        <p:spPr>
          <a:xfrm>
            <a:off x="4917000" y="5107500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BEAA75F-9F24-3C37-67EA-DE071A0D0EA6}"/>
              </a:ext>
            </a:extLst>
          </p:cNvPr>
          <p:cNvSpPr/>
          <p:nvPr/>
        </p:nvSpPr>
        <p:spPr>
          <a:xfrm>
            <a:off x="8219000" y="5107500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0C994D0F-5007-93C3-5C6B-73F6A3188329}"/>
              </a:ext>
            </a:extLst>
          </p:cNvPr>
          <p:cNvSpPr/>
          <p:nvPr/>
        </p:nvSpPr>
        <p:spPr>
          <a:xfrm>
            <a:off x="4917000" y="1678500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BC9C032-ACEB-9C54-219A-B596339EA20D}"/>
              </a:ext>
            </a:extLst>
          </p:cNvPr>
          <p:cNvSpPr/>
          <p:nvPr/>
        </p:nvSpPr>
        <p:spPr>
          <a:xfrm>
            <a:off x="273298" y="334589"/>
            <a:ext cx="2755404" cy="2755404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386DD36-B37A-ABD7-69DC-113842F87371}"/>
              </a:ext>
            </a:extLst>
          </p:cNvPr>
          <p:cNvSpPr/>
          <p:nvPr/>
        </p:nvSpPr>
        <p:spPr>
          <a:xfrm>
            <a:off x="1615000" y="1676291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79F532F2-38DE-E8EE-EDE8-FB2003C75E53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319414" y="738109"/>
            <a:ext cx="357404" cy="134121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1C61DE2A-0278-D65A-5FA4-88D405679BFD}"/>
              </a:ext>
            </a:extLst>
          </p:cNvPr>
          <p:cNvCxnSpPr>
            <a:cxnSpLocks/>
            <a:stCxn id="8" idx="1"/>
            <a:endCxn id="8" idx="5"/>
          </p:cNvCxnSpPr>
          <p:nvPr/>
        </p:nvCxnSpPr>
        <p:spPr>
          <a:xfrm>
            <a:off x="676818" y="738109"/>
            <a:ext cx="1948364" cy="194836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5390FE93-69FD-2426-68F2-3AF8B685CC4E}"/>
              </a:ext>
            </a:extLst>
          </p:cNvPr>
          <p:cNvCxnSpPr>
            <a:cxnSpLocks/>
            <a:endCxn id="8" idx="5"/>
          </p:cNvCxnSpPr>
          <p:nvPr/>
        </p:nvCxnSpPr>
        <p:spPr>
          <a:xfrm>
            <a:off x="319414" y="2079321"/>
            <a:ext cx="2305768" cy="60715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884EF288-99CE-DAD2-B9AA-2282D4079948}"/>
                  </a:ext>
                </a:extLst>
              </p:cNvPr>
              <p:cNvSpPr txBox="1"/>
              <p:nvPr/>
            </p:nvSpPr>
            <p:spPr>
              <a:xfrm>
                <a:off x="1769529" y="2152921"/>
                <a:ext cx="469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25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884EF288-99CE-DAD2-B9AA-2282D40799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9529" y="2152921"/>
                <a:ext cx="469040" cy="369332"/>
              </a:xfrm>
              <a:prstGeom prst="rect">
                <a:avLst/>
              </a:prstGeom>
              <a:blipFill>
                <a:blip r:embed="rId2"/>
                <a:stretch>
                  <a:fillRect l="-5263" r="-26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6" name="Pie 85">
            <a:extLst>
              <a:ext uri="{FF2B5EF4-FFF2-40B4-BE49-F238E27FC236}">
                <a16:creationId xmlns:a16="http://schemas.microsoft.com/office/drawing/2014/main" id="{7773E6EE-AA50-2BB0-BFB1-5EFA1B2834E7}"/>
              </a:ext>
            </a:extLst>
          </p:cNvPr>
          <p:cNvSpPr>
            <a:spLocks noChangeAspect="1"/>
          </p:cNvSpPr>
          <p:nvPr/>
        </p:nvSpPr>
        <p:spPr>
          <a:xfrm rot="5400000">
            <a:off x="2110198" y="2171489"/>
            <a:ext cx="1029968" cy="1029968"/>
          </a:xfrm>
          <a:prstGeom prst="pie">
            <a:avLst>
              <a:gd name="adj1" fmla="val 6282791"/>
              <a:gd name="adj2" fmla="val 8103615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8" name="Pie 87">
            <a:extLst>
              <a:ext uri="{FF2B5EF4-FFF2-40B4-BE49-F238E27FC236}">
                <a16:creationId xmlns:a16="http://schemas.microsoft.com/office/drawing/2014/main" id="{9F3F76B8-2020-010A-BED0-8F67956EA680}"/>
              </a:ext>
            </a:extLst>
          </p:cNvPr>
          <p:cNvSpPr>
            <a:spLocks noChangeAspect="1"/>
          </p:cNvSpPr>
          <p:nvPr/>
        </p:nvSpPr>
        <p:spPr>
          <a:xfrm rot="5400000">
            <a:off x="388436" y="453401"/>
            <a:ext cx="576764" cy="576764"/>
          </a:xfrm>
          <a:prstGeom prst="pie">
            <a:avLst>
              <a:gd name="adj1" fmla="val 18896163"/>
              <a:gd name="adj2" fmla="val 868373"/>
            </a:avLst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D3BC0DC7-4976-003C-86AE-C7EAE707A400}"/>
              </a:ext>
            </a:extLst>
          </p:cNvPr>
          <p:cNvCxnSpPr>
            <a:cxnSpLocks/>
            <a:stCxn id="39" idx="5"/>
            <a:endCxn id="39" idx="1"/>
          </p:cNvCxnSpPr>
          <p:nvPr/>
        </p:nvCxnSpPr>
        <p:spPr>
          <a:xfrm flipV="1">
            <a:off x="3978818" y="740318"/>
            <a:ext cx="1948364" cy="194836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523357B6-8AB6-95CB-0453-31BE9C8A1E95}"/>
              </a:ext>
            </a:extLst>
          </p:cNvPr>
          <p:cNvCxnSpPr>
            <a:cxnSpLocks/>
            <a:stCxn id="39" idx="4"/>
            <a:endCxn id="39" idx="5"/>
          </p:cNvCxnSpPr>
          <p:nvPr/>
        </p:nvCxnSpPr>
        <p:spPr>
          <a:xfrm>
            <a:off x="3575298" y="1714500"/>
            <a:ext cx="403520" cy="97418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B7A5746D-A28B-EB95-AD5F-436D05EA62EA}"/>
              </a:ext>
            </a:extLst>
          </p:cNvPr>
          <p:cNvCxnSpPr>
            <a:cxnSpLocks/>
            <a:endCxn id="39" idx="5"/>
          </p:cNvCxnSpPr>
          <p:nvPr/>
        </p:nvCxnSpPr>
        <p:spPr>
          <a:xfrm flipH="1" flipV="1">
            <a:off x="3978818" y="2688682"/>
            <a:ext cx="1339332" cy="35809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0CC886B8-DCD5-78E0-23F4-5BB0AAB5A992}"/>
              </a:ext>
            </a:extLst>
          </p:cNvPr>
          <p:cNvCxnSpPr>
            <a:cxnSpLocks/>
            <a:endCxn id="39" idx="1"/>
          </p:cNvCxnSpPr>
          <p:nvPr/>
        </p:nvCxnSpPr>
        <p:spPr>
          <a:xfrm flipV="1">
            <a:off x="5320520" y="740318"/>
            <a:ext cx="606662" cy="229645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5E0CFCC1-1828-0B38-C97F-43730D78AF9A}"/>
              </a:ext>
            </a:extLst>
          </p:cNvPr>
          <p:cNvCxnSpPr>
            <a:cxnSpLocks/>
            <a:stCxn id="39" idx="4"/>
            <a:endCxn id="39" idx="1"/>
          </p:cNvCxnSpPr>
          <p:nvPr/>
        </p:nvCxnSpPr>
        <p:spPr>
          <a:xfrm flipV="1">
            <a:off x="3575298" y="740318"/>
            <a:ext cx="2351884" cy="97418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Pie 110">
            <a:extLst>
              <a:ext uri="{FF2B5EF4-FFF2-40B4-BE49-F238E27FC236}">
                <a16:creationId xmlns:a16="http://schemas.microsoft.com/office/drawing/2014/main" id="{D9117DED-3C72-702A-DF32-691C6F65E2F9}"/>
              </a:ext>
            </a:extLst>
          </p:cNvPr>
          <p:cNvSpPr>
            <a:spLocks noChangeAspect="1"/>
          </p:cNvSpPr>
          <p:nvPr/>
        </p:nvSpPr>
        <p:spPr>
          <a:xfrm rot="5400000">
            <a:off x="3809276" y="2522253"/>
            <a:ext cx="339084" cy="339084"/>
          </a:xfrm>
          <a:prstGeom prst="pie">
            <a:avLst>
              <a:gd name="adj1" fmla="val 9645453"/>
              <a:gd name="adj2" fmla="val 17066516"/>
            </a:avLst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9" name="Pie 118">
            <a:extLst>
              <a:ext uri="{FF2B5EF4-FFF2-40B4-BE49-F238E27FC236}">
                <a16:creationId xmlns:a16="http://schemas.microsoft.com/office/drawing/2014/main" id="{90EC17D5-FA05-289F-56A3-1067E74AC065}"/>
              </a:ext>
            </a:extLst>
          </p:cNvPr>
          <p:cNvSpPr>
            <a:spLocks noChangeAspect="1"/>
          </p:cNvSpPr>
          <p:nvPr/>
        </p:nvSpPr>
        <p:spPr>
          <a:xfrm rot="5400000">
            <a:off x="5412198" y="223125"/>
            <a:ext cx="1029968" cy="1029968"/>
          </a:xfrm>
          <a:prstGeom prst="pie">
            <a:avLst>
              <a:gd name="adj1" fmla="val 2720084"/>
              <a:gd name="adj2" fmla="val 4039570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9FD0540E-D9F4-EB3F-02C7-07D61CB4C458}"/>
                  </a:ext>
                </a:extLst>
              </p:cNvPr>
              <p:cNvSpPr txBox="1"/>
              <p:nvPr/>
            </p:nvSpPr>
            <p:spPr>
              <a:xfrm>
                <a:off x="5099447" y="957196"/>
                <a:ext cx="4690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20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9FD0540E-D9F4-EB3F-02C7-07D61CB4C4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9447" y="957196"/>
                <a:ext cx="469040" cy="3385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1" name="TextBox 120">
                <a:extLst>
                  <a:ext uri="{FF2B5EF4-FFF2-40B4-BE49-F238E27FC236}">
                    <a16:creationId xmlns:a16="http://schemas.microsoft.com/office/drawing/2014/main" id="{420D4B86-0881-D01A-7A41-62A86DF3746F}"/>
                  </a:ext>
                </a:extLst>
              </p:cNvPr>
              <p:cNvSpPr txBox="1"/>
              <p:nvPr/>
            </p:nvSpPr>
            <p:spPr>
              <a:xfrm>
                <a:off x="5387377" y="1109626"/>
                <a:ext cx="4690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30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121" name="TextBox 120">
                <a:extLst>
                  <a:ext uri="{FF2B5EF4-FFF2-40B4-BE49-F238E27FC236}">
                    <a16:creationId xmlns:a16="http://schemas.microsoft.com/office/drawing/2014/main" id="{420D4B86-0881-D01A-7A41-62A86DF374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7377" y="1109626"/>
                <a:ext cx="469040" cy="33855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4" name="Pie 123">
            <a:extLst>
              <a:ext uri="{FF2B5EF4-FFF2-40B4-BE49-F238E27FC236}">
                <a16:creationId xmlns:a16="http://schemas.microsoft.com/office/drawing/2014/main" id="{2459C71A-9FA1-AF9E-564F-342413BAC19B}"/>
              </a:ext>
            </a:extLst>
          </p:cNvPr>
          <p:cNvSpPr>
            <a:spLocks noChangeAspect="1"/>
          </p:cNvSpPr>
          <p:nvPr/>
        </p:nvSpPr>
        <p:spPr>
          <a:xfrm rot="5400000">
            <a:off x="5464454" y="275381"/>
            <a:ext cx="925456" cy="925456"/>
          </a:xfrm>
          <a:prstGeom prst="pie">
            <a:avLst>
              <a:gd name="adj1" fmla="val 897057"/>
              <a:gd name="adj2" fmla="val 2722876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D37CD456-59F9-90E4-BC75-11E9CE8FB810}"/>
              </a:ext>
            </a:extLst>
          </p:cNvPr>
          <p:cNvCxnSpPr>
            <a:cxnSpLocks/>
            <a:stCxn id="3" idx="3"/>
            <a:endCxn id="3" idx="7"/>
          </p:cNvCxnSpPr>
          <p:nvPr/>
        </p:nvCxnSpPr>
        <p:spPr>
          <a:xfrm flipV="1">
            <a:off x="7280818" y="740318"/>
            <a:ext cx="1948364" cy="194836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B75F539C-1C12-74D5-BD38-ADB7499963A0}"/>
              </a:ext>
            </a:extLst>
          </p:cNvPr>
          <p:cNvCxnSpPr>
            <a:cxnSpLocks/>
          </p:cNvCxnSpPr>
          <p:nvPr/>
        </p:nvCxnSpPr>
        <p:spPr>
          <a:xfrm flipV="1">
            <a:off x="7280818" y="740318"/>
            <a:ext cx="0" cy="194836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8E40D123-74DD-91CF-4D59-1451B07C85B1}"/>
              </a:ext>
            </a:extLst>
          </p:cNvPr>
          <p:cNvCxnSpPr>
            <a:cxnSpLocks/>
          </p:cNvCxnSpPr>
          <p:nvPr/>
        </p:nvCxnSpPr>
        <p:spPr>
          <a:xfrm flipH="1">
            <a:off x="7280818" y="740318"/>
            <a:ext cx="194836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Pie 133">
            <a:extLst>
              <a:ext uri="{FF2B5EF4-FFF2-40B4-BE49-F238E27FC236}">
                <a16:creationId xmlns:a16="http://schemas.microsoft.com/office/drawing/2014/main" id="{3DC007EE-3611-96AC-5CE5-99E39B290690}"/>
              </a:ext>
            </a:extLst>
          </p:cNvPr>
          <p:cNvSpPr>
            <a:spLocks noChangeAspect="1"/>
          </p:cNvSpPr>
          <p:nvPr/>
        </p:nvSpPr>
        <p:spPr>
          <a:xfrm rot="5400000">
            <a:off x="6972668" y="2378247"/>
            <a:ext cx="616298" cy="616298"/>
          </a:xfrm>
          <a:prstGeom prst="pie">
            <a:avLst>
              <a:gd name="adj1" fmla="val 10760603"/>
              <a:gd name="adj2" fmla="val 13517479"/>
            </a:avLst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E78E93E8-1208-8AE2-C5CA-A47ED26851C1}"/>
              </a:ext>
            </a:extLst>
          </p:cNvPr>
          <p:cNvCxnSpPr>
            <a:cxnSpLocks/>
          </p:cNvCxnSpPr>
          <p:nvPr/>
        </p:nvCxnSpPr>
        <p:spPr>
          <a:xfrm flipH="1">
            <a:off x="7208413" y="1714500"/>
            <a:ext cx="14481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2FAE5E6B-02FE-7CD2-DEB6-32077B1EBA4C}"/>
              </a:ext>
            </a:extLst>
          </p:cNvPr>
          <p:cNvCxnSpPr>
            <a:cxnSpLocks/>
          </p:cNvCxnSpPr>
          <p:nvPr/>
        </p:nvCxnSpPr>
        <p:spPr>
          <a:xfrm rot="5400000" flipH="1">
            <a:off x="8182595" y="740318"/>
            <a:ext cx="14481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01B78766-1FC7-FE4E-E96B-608CC7E2980A}"/>
              </a:ext>
            </a:extLst>
          </p:cNvPr>
          <p:cNvCxnSpPr>
            <a:cxnSpLocks/>
            <a:stCxn id="7" idx="2"/>
            <a:endCxn id="7" idx="6"/>
          </p:cNvCxnSpPr>
          <p:nvPr/>
        </p:nvCxnSpPr>
        <p:spPr>
          <a:xfrm>
            <a:off x="273298" y="5143500"/>
            <a:ext cx="275540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45980AA5-17BD-1B94-3196-C22D933654C6}"/>
              </a:ext>
            </a:extLst>
          </p:cNvPr>
          <p:cNvCxnSpPr>
            <a:cxnSpLocks/>
            <a:stCxn id="7" idx="2"/>
            <a:endCxn id="7" idx="5"/>
          </p:cNvCxnSpPr>
          <p:nvPr/>
        </p:nvCxnSpPr>
        <p:spPr>
          <a:xfrm>
            <a:off x="273298" y="5143500"/>
            <a:ext cx="2351884" cy="97418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C164AA8C-F083-B6D1-4862-4C4CCE9D5698}"/>
              </a:ext>
            </a:extLst>
          </p:cNvPr>
          <p:cNvCxnSpPr>
            <a:cxnSpLocks/>
            <a:stCxn id="7" idx="6"/>
            <a:endCxn id="7" idx="5"/>
          </p:cNvCxnSpPr>
          <p:nvPr/>
        </p:nvCxnSpPr>
        <p:spPr>
          <a:xfrm flipH="1">
            <a:off x="2625182" y="5143500"/>
            <a:ext cx="403520" cy="97418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A588C430-E6E5-4EDF-7D5D-8032E09D19A7}"/>
                  </a:ext>
                </a:extLst>
              </p:cNvPr>
              <p:cNvSpPr txBox="1"/>
              <p:nvPr/>
            </p:nvSpPr>
            <p:spPr>
              <a:xfrm>
                <a:off x="755271" y="5080605"/>
                <a:ext cx="469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A588C430-E6E5-4EDF-7D5D-8032E09D19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271" y="5080605"/>
                <a:ext cx="46904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2" name="TextBox 151">
                <a:extLst>
                  <a:ext uri="{FF2B5EF4-FFF2-40B4-BE49-F238E27FC236}">
                    <a16:creationId xmlns:a16="http://schemas.microsoft.com/office/drawing/2014/main" id="{ED9AC564-7E6D-B94D-F6C5-B3883D1DAAF7}"/>
                  </a:ext>
                </a:extLst>
              </p:cNvPr>
              <p:cNvSpPr txBox="1"/>
              <p:nvPr/>
            </p:nvSpPr>
            <p:spPr>
              <a:xfrm>
                <a:off x="2390662" y="5157680"/>
                <a:ext cx="469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152" name="TextBox 151">
                <a:extLst>
                  <a:ext uri="{FF2B5EF4-FFF2-40B4-BE49-F238E27FC236}">
                    <a16:creationId xmlns:a16="http://schemas.microsoft.com/office/drawing/2014/main" id="{ED9AC564-7E6D-B94D-F6C5-B3883D1DAA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0662" y="5157680"/>
                <a:ext cx="469040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3" name="Pie 152">
            <a:extLst>
              <a:ext uri="{FF2B5EF4-FFF2-40B4-BE49-F238E27FC236}">
                <a16:creationId xmlns:a16="http://schemas.microsoft.com/office/drawing/2014/main" id="{3E19A80F-49C9-6106-78ED-74F58FB88937}"/>
              </a:ext>
            </a:extLst>
          </p:cNvPr>
          <p:cNvSpPr>
            <a:spLocks noChangeAspect="1"/>
          </p:cNvSpPr>
          <p:nvPr/>
        </p:nvSpPr>
        <p:spPr>
          <a:xfrm rot="5400000">
            <a:off x="-241686" y="4628515"/>
            <a:ext cx="1029968" cy="1029968"/>
          </a:xfrm>
          <a:prstGeom prst="pie">
            <a:avLst>
              <a:gd name="adj1" fmla="val 16208201"/>
              <a:gd name="adj2" fmla="val 17517445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57" name="Pie 156">
            <a:extLst>
              <a:ext uri="{FF2B5EF4-FFF2-40B4-BE49-F238E27FC236}">
                <a16:creationId xmlns:a16="http://schemas.microsoft.com/office/drawing/2014/main" id="{9A1D634E-1DF5-6C60-587F-211F60B930F7}"/>
              </a:ext>
            </a:extLst>
          </p:cNvPr>
          <p:cNvSpPr>
            <a:spLocks noChangeAspect="1"/>
          </p:cNvSpPr>
          <p:nvPr/>
        </p:nvSpPr>
        <p:spPr>
          <a:xfrm rot="5400000">
            <a:off x="2764601" y="4875112"/>
            <a:ext cx="536774" cy="536774"/>
          </a:xfrm>
          <a:prstGeom prst="pie">
            <a:avLst>
              <a:gd name="adj1" fmla="val 1333542"/>
              <a:gd name="adj2" fmla="val 5404708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1EDD8FDF-6891-7B9F-512A-4A3037277034}"/>
              </a:ext>
            </a:extLst>
          </p:cNvPr>
          <p:cNvCxnSpPr>
            <a:cxnSpLocks/>
            <a:endCxn id="5" idx="4"/>
          </p:cNvCxnSpPr>
          <p:nvPr/>
        </p:nvCxnSpPr>
        <p:spPr>
          <a:xfrm>
            <a:off x="4953000" y="3765798"/>
            <a:ext cx="0" cy="275540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3D2D1846-7320-3CF0-6FD7-BA4AD74EA2E3}"/>
              </a:ext>
            </a:extLst>
          </p:cNvPr>
          <p:cNvCxnSpPr>
            <a:cxnSpLocks/>
            <a:stCxn id="5" idx="0"/>
          </p:cNvCxnSpPr>
          <p:nvPr/>
        </p:nvCxnSpPr>
        <p:spPr>
          <a:xfrm>
            <a:off x="4953000" y="3765798"/>
            <a:ext cx="1281953" cy="8689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80151CC1-DB1F-9E61-1C91-09C09B87957A}"/>
              </a:ext>
            </a:extLst>
          </p:cNvPr>
          <p:cNvCxnSpPr>
            <a:cxnSpLocks/>
            <a:stCxn id="5" idx="4"/>
          </p:cNvCxnSpPr>
          <p:nvPr/>
        </p:nvCxnSpPr>
        <p:spPr>
          <a:xfrm flipV="1">
            <a:off x="4953000" y="4628515"/>
            <a:ext cx="1281953" cy="18926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Pie 167">
            <a:extLst>
              <a:ext uri="{FF2B5EF4-FFF2-40B4-BE49-F238E27FC236}">
                <a16:creationId xmlns:a16="http://schemas.microsoft.com/office/drawing/2014/main" id="{AB0C0CAE-E81B-DFD4-9684-6F6B79A7807D}"/>
              </a:ext>
            </a:extLst>
          </p:cNvPr>
          <p:cNvSpPr>
            <a:spLocks noChangeAspect="1"/>
          </p:cNvSpPr>
          <p:nvPr/>
        </p:nvSpPr>
        <p:spPr>
          <a:xfrm rot="5400000">
            <a:off x="4684612" y="6252815"/>
            <a:ext cx="536774" cy="536774"/>
          </a:xfrm>
          <a:prstGeom prst="pie">
            <a:avLst>
              <a:gd name="adj1" fmla="val 10745805"/>
              <a:gd name="adj2" fmla="val 12861944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9" name="Pie 168">
            <a:extLst>
              <a:ext uri="{FF2B5EF4-FFF2-40B4-BE49-F238E27FC236}">
                <a16:creationId xmlns:a16="http://schemas.microsoft.com/office/drawing/2014/main" id="{DE4E226A-E3DA-6BCF-0117-EB50CE4A1FDC}"/>
              </a:ext>
            </a:extLst>
          </p:cNvPr>
          <p:cNvSpPr>
            <a:spLocks noChangeAspect="1"/>
          </p:cNvSpPr>
          <p:nvPr/>
        </p:nvSpPr>
        <p:spPr>
          <a:xfrm rot="5400000">
            <a:off x="4684612" y="3495722"/>
            <a:ext cx="536774" cy="536774"/>
          </a:xfrm>
          <a:prstGeom prst="pie">
            <a:avLst>
              <a:gd name="adj1" fmla="val 18242350"/>
              <a:gd name="adj2" fmla="val 21577966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TextBox 169">
                <a:extLst>
                  <a:ext uri="{FF2B5EF4-FFF2-40B4-BE49-F238E27FC236}">
                    <a16:creationId xmlns:a16="http://schemas.microsoft.com/office/drawing/2014/main" id="{E96C0E8A-4A21-144F-32D0-3323D31E7364}"/>
                  </a:ext>
                </a:extLst>
              </p:cNvPr>
              <p:cNvSpPr txBox="1"/>
              <p:nvPr/>
            </p:nvSpPr>
            <p:spPr>
              <a:xfrm rot="2222740">
                <a:off x="4906466" y="4096567"/>
                <a:ext cx="96182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+10°</m:t>
                    </m:r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170" name="TextBox 169">
                <a:extLst>
                  <a:ext uri="{FF2B5EF4-FFF2-40B4-BE49-F238E27FC236}">
                    <a16:creationId xmlns:a16="http://schemas.microsoft.com/office/drawing/2014/main" id="{E96C0E8A-4A21-144F-32D0-3323D31E73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222740">
                <a:off x="4906466" y="4096567"/>
                <a:ext cx="961821" cy="33855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F2C0B7AA-EF17-87A3-F999-1072C7D8BB35}"/>
                  </a:ext>
                </a:extLst>
              </p:cNvPr>
              <p:cNvSpPr txBox="1"/>
              <p:nvPr/>
            </p:nvSpPr>
            <p:spPr>
              <a:xfrm>
                <a:off x="4849110" y="5897621"/>
                <a:ext cx="469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171" name="TextBox 170">
                <a:extLst>
                  <a:ext uri="{FF2B5EF4-FFF2-40B4-BE49-F238E27FC236}">
                    <a16:creationId xmlns:a16="http://schemas.microsoft.com/office/drawing/2014/main" id="{F2C0B7AA-EF17-87A3-F999-1072C7D8BB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9110" y="5897621"/>
                <a:ext cx="46904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2CF03122-58FB-1BCC-D1DC-E47F4535234C}"/>
              </a:ext>
            </a:extLst>
          </p:cNvPr>
          <p:cNvCxnSpPr>
            <a:cxnSpLocks/>
            <a:stCxn id="6" idx="1"/>
            <a:endCxn id="6" idx="5"/>
          </p:cNvCxnSpPr>
          <p:nvPr/>
        </p:nvCxnSpPr>
        <p:spPr>
          <a:xfrm>
            <a:off x="7280818" y="4169318"/>
            <a:ext cx="1948364" cy="194836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0EBA4A23-78E5-5BF7-1C50-E4DD4807E8C5}"/>
              </a:ext>
            </a:extLst>
          </p:cNvPr>
          <p:cNvCxnSpPr>
            <a:cxnSpLocks/>
          </p:cNvCxnSpPr>
          <p:nvPr/>
        </p:nvCxnSpPr>
        <p:spPr>
          <a:xfrm flipV="1">
            <a:off x="7280818" y="3972732"/>
            <a:ext cx="1697867" cy="19658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9FE19C51-0337-9C5A-9485-B2E2E6536B10}"/>
              </a:ext>
            </a:extLst>
          </p:cNvPr>
          <p:cNvCxnSpPr>
            <a:cxnSpLocks/>
            <a:stCxn id="6" idx="5"/>
          </p:cNvCxnSpPr>
          <p:nvPr/>
        </p:nvCxnSpPr>
        <p:spPr>
          <a:xfrm flipH="1" flipV="1">
            <a:off x="8978685" y="3972732"/>
            <a:ext cx="250497" cy="214495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6E75FC58-B128-9D8B-8B4D-116303E11B51}"/>
              </a:ext>
            </a:extLst>
          </p:cNvPr>
          <p:cNvCxnSpPr>
            <a:cxnSpLocks/>
          </p:cNvCxnSpPr>
          <p:nvPr/>
        </p:nvCxnSpPr>
        <p:spPr>
          <a:xfrm>
            <a:off x="8129753" y="4071034"/>
            <a:ext cx="120511" cy="106923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9021A21C-9E08-A04B-41D3-C45D1C2DB896}"/>
              </a:ext>
            </a:extLst>
          </p:cNvPr>
          <p:cNvCxnSpPr>
            <a:cxnSpLocks/>
          </p:cNvCxnSpPr>
          <p:nvPr/>
        </p:nvCxnSpPr>
        <p:spPr>
          <a:xfrm>
            <a:off x="7705725" y="4071053"/>
            <a:ext cx="10656" cy="9454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D055C0BF-D001-E75C-1FEF-395E7393C221}"/>
              </a:ext>
            </a:extLst>
          </p:cNvPr>
          <p:cNvCxnSpPr>
            <a:cxnSpLocks/>
          </p:cNvCxnSpPr>
          <p:nvPr/>
        </p:nvCxnSpPr>
        <p:spPr>
          <a:xfrm>
            <a:off x="8554660" y="3976478"/>
            <a:ext cx="10656" cy="9454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9" name="Pie 198">
            <a:extLst>
              <a:ext uri="{FF2B5EF4-FFF2-40B4-BE49-F238E27FC236}">
                <a16:creationId xmlns:a16="http://schemas.microsoft.com/office/drawing/2014/main" id="{FDA63B12-9168-7554-FF7D-78432628CE24}"/>
              </a:ext>
            </a:extLst>
          </p:cNvPr>
          <p:cNvSpPr>
            <a:spLocks noChangeAspect="1"/>
          </p:cNvSpPr>
          <p:nvPr/>
        </p:nvSpPr>
        <p:spPr>
          <a:xfrm rot="5400000">
            <a:off x="8803640" y="5692140"/>
            <a:ext cx="851084" cy="851084"/>
          </a:xfrm>
          <a:prstGeom prst="pie">
            <a:avLst>
              <a:gd name="adj1" fmla="val 8096196"/>
              <a:gd name="adj2" fmla="val 10418211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1" name="TextBox 200">
                <a:extLst>
                  <a:ext uri="{FF2B5EF4-FFF2-40B4-BE49-F238E27FC236}">
                    <a16:creationId xmlns:a16="http://schemas.microsoft.com/office/drawing/2014/main" id="{E773C22E-1366-6547-A549-37FAE9E58B9A}"/>
                  </a:ext>
                </a:extLst>
              </p:cNvPr>
              <p:cNvSpPr txBox="1"/>
              <p:nvPr/>
            </p:nvSpPr>
            <p:spPr>
              <a:xfrm>
                <a:off x="8741854" y="5379882"/>
                <a:ext cx="4690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GB" dirty="0"/>
                  <a:t> </a:t>
                </a:r>
              </a:p>
            </p:txBody>
          </p:sp>
        </mc:Choice>
        <mc:Fallback xmlns="">
          <p:sp>
            <p:nvSpPr>
              <p:cNvPr id="201" name="TextBox 200">
                <a:extLst>
                  <a:ext uri="{FF2B5EF4-FFF2-40B4-BE49-F238E27FC236}">
                    <a16:creationId xmlns:a16="http://schemas.microsoft.com/office/drawing/2014/main" id="{E773C22E-1366-6547-A549-37FAE9E58B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1854" y="5379882"/>
                <a:ext cx="469040" cy="369332"/>
              </a:xfrm>
              <a:prstGeom prst="rect">
                <a:avLst/>
              </a:prstGeom>
              <a:blipFill>
                <a:blip r:embed="rId9"/>
                <a:stretch>
                  <a:fillRect l="-2632" r="-26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00300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3347</TotalTime>
  <Words>26</Words>
  <Application>Microsoft Macintosh PowerPoint</Application>
  <PresentationFormat>A4 Paper (210x297 mm)</PresentationFormat>
  <Paragraphs>14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Cambria Math</vt:lpstr>
      <vt:lpstr>Default Design</vt:lpstr>
      <vt:lpstr>PowerPoint Presentation</vt:lpstr>
      <vt:lpstr>PowerPoint Presentation</vt:lpstr>
      <vt:lpstr>PowerPoint Presentation</vt:lpstr>
    </vt:vector>
  </TitlesOfParts>
  <Company>North Halifax Grammar School 2005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Circle Theorem 4</dc:title>
  <dc:subject>Circle Theorems</dc:subject>
  <dc:creator>Will Seddon and Sean Boyle</dc:creator>
  <cp:lastModifiedBy>N Day (Staff)</cp:lastModifiedBy>
  <cp:revision>35</cp:revision>
  <dcterms:created xsi:type="dcterms:W3CDTF">2005-11-27T21:28:59Z</dcterms:created>
  <dcterms:modified xsi:type="dcterms:W3CDTF">2023-03-22T19:59:21Z</dcterms:modified>
</cp:coreProperties>
</file>