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9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49"/>
    <p:restoredTop sz="94687"/>
  </p:normalViewPr>
  <p:slideViewPr>
    <p:cSldViewPr snapToGrid="0" snapToObjects="1">
      <p:cViewPr varScale="1">
        <p:scale>
          <a:sx n="160" d="100"/>
          <a:sy n="160" d="100"/>
        </p:scale>
        <p:origin x="2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6-05T22:18:52.484"/>
    </inkml:context>
    <inkml:brush xml:id="br0">
      <inkml:brushProperty name="width" value="0.06174" units="cm"/>
      <inkml:brushProperty name="height" value="0.06174" units="cm"/>
      <inkml:brushProperty name="color" value="#0000FF"/>
    </inkml:brush>
  </inkml:definitions>
  <inkml:trace contextRef="#ctx0" brushRef="#br0">3118 6161 26642,'-3'27'226,"1"1"0,0 0 1,0-2-1,-1 0 1,2-3-143,0-4 0,2-1-23,0 1 1,1 1-1,4 7 1,1-1-62,0-7 0,0 0-539,4 3 0,0-2 550,6-1-11,1-7 261,3-4-272,1-5 11,5-2-332,2-10 332,-10 3 0,-2-2-316,1-3 1,-1-3 315,2-1 0,-1 1 0,-1-2 0,0-1 0,0 2 0,-3-1 217,0 1 1,-1 1-207,9-11-52,-5 6 52,-5 8 535,-5 5-343,-1 9-203,-1 15 0,-1-2 0,-1 3-745,1 8 0,0 2 745,-3-6 0,0 1 0,1-1 0,-1 3 0,0 1 0,0-1 0,-2 0 0,1 0 0,-2 0 0,1 1 0,-2-2 0,2-1 0,-2 0 0,-1-1 0,1 0-265,-5 9 0,-1-2 265,0-3 0,-1-2-255,-1-3 1,-4-2 192,0-3 1,-3-3-29,-3-1 1,-3-4-105,-2-4 0,-3-1 0,0-3 59,7-2 1,-1-2-1,0-2-241,-6-4 1,-3-4 0,0-1 0,5-2-594,4 0 0,3-1 1,0-3 148,1 2 1,0-3 0,1 0 0,2 1 347,1-9 0,3 1 1,5 12-1,1 1 1,2-7-1</inkml:trace>
  <inkml:trace contextRef="#ctx0" brushRef="#br0" timeOffset="354">4360 6192 23236,'-28'-3'179,"-1"0"0,3-1 0,1 1-145,-5 1-698,-2 1 283,2 1-1714,2 0-1182,6 0 2457,9 3 1,7-1 0,5 3 0</inkml:trace>
  <inkml:trace contextRef="#ctx0" brushRef="#br0" timeOffset="601">4402 6490 24311,'-29'0'157,"0"-1"0,1-1 0,2 1-157,8 0 0,2-1-415,-17 0-1321,0 2-1541,6 0 2457,6 1 1,10-1 0,6 1 0</inkml:trace>
  <inkml:trace contextRef="#ctx0" brushRef="#br0" timeOffset="1890">5873 5859 24547,'2'-4'2700,"0"0"-2039,-2 4-560,-22-30-45,4 17-246,0-5 0,-2 1 213,-10 7-23,-2 3-11,0 2 67,0 2-185,10 3 1,1-1 16,-8 1 95,11 1 0,2 1 17,1 4 34,5 6-1,4 7-21,3 4-12,0 7 0,-2 0-520,0 2 497,-1-3 12,-1-2 185,4-3-207,0-3-1,2 0 23,4-1 0,6 0 11,5-1 0,6 0 0,4-1 5,-6-7 1,1 2-6,10 5-170,-11-6 1,0-1 192,7 3-12,0 1 22,-1-1-10,-1 3 10,-2 1 1,0 5 11,-5 1-23,-3 3 511,-7-1-533,-3 0-22,-2-2 77,-8-2-99,-6-5-57,-12-3-34,-8-8-251,13-3 1,0-2 250,-1-4 1,-2-1-141,0-2 1,0-1-175,0-3 1,3-3-359,-1 1 1,2-2-833,2 0 1,3-1 1401,2 1 1,2 0-1,-1-2 1,7 5 0</inkml:trace>
  <inkml:trace contextRef="#ctx0" brushRef="#br0" timeOffset="2233">6079 6186 24950,'30'4'209,"0"0"0,-1 1 0,-2 1-58,-10 0 1,-2 1 27,13 9 57,-7 2-3513,-9 1 2481,-6 3 718,-7 1 40,-9-5 1,-2 0-557,-8 6-319,-2-7 0,-3-5-2364,-6-3 2457,3-6 1,13-3 0,13-2 0</inkml:trace>
  <inkml:trace contextRef="#ctx0" brushRef="#br0" timeOffset="2539">6552 6134 25604,'-27'15'227,"0"-1"1,1 0 0,4 2-139,8-3 1,3 0 55,0 2 1,1-1 67,-4 15-22,8-9 0,4-1-34,10 8-141,-1-11 1,4-2-444,5-6 0,2-4 427,3 0 0,1-1-331,2-1 1,1-1 291,1-1 0,0-1-140,0-1 0,0-2-124,-3 1 0,0 0-286,-4-2 1,-1 1-2689,8-3 2457,-13 3 1,-7 1 0,-6 3 0</inkml:trace>
  <inkml:trace contextRef="#ctx0" brushRef="#br0" timeOffset="3083">5226 6734 23191,'24'0'652,"1"-1"0,-1 0 0,2 0 0,1-1 0,0 0-488,-1 0 1,0-1-1,2 0-1038,3 0 1,2-1-1,3 1 976,-9 1 1,3 1 0,1-1 0,1 0 0,0 0-1,-2 1-502,0 0 0,0 0 0,-1 0 0,2 0 0,0 0 412,-2 0 1,0 0 0,2 1 0,0-1 0,0 0-1,-2 1 1,-1 0-205,3-1 0,-2 1 0,0 0 0,-1 1 0,1-1 201,-1 0 0,-1 0 0,1 1 0,-1-1 0,1 1-9,3 0 0,0-1 0,0 2 0,-1-1-205,-2 0 0,-1 0 0,0 1 0,-1 0 201,6 1 1,-2-1-1,0 1 4,-3-1 0,-1 1 0,-1-1-28,9 1 0,-3 1 138,-4-2 1,-1-2-363,-6 1 0,-1 0-902,11-1 791,-12 0-2914,-8 0 3728,-8 0 1,-3 0-1,-1 0 1</inkml:trace>
  <inkml:trace contextRef="#ctx0" brushRef="#br0" timeOffset="3810">4916 7165 24726,'29'-4'366,"1"1"0,-1-1 0,2 1-198,-6-1 0,2 1-1058,2 0 1,1 0 1083,-5 1 0,0 1 0,-1 0 2,0 0 1,-2 0 212,1 1 0,-6 5-431,-21 26 22,-5-15 0,-4 1-275,1 0 0,-1 3 0,-2-2 202,-8 6 0,-2-2 17,8-7 0,0 0 0,1 1-17,-9 5 0,1 0 28,3-1 0,1 0-366,3-3 0,2 0 411,3-3 0,2 0 891,-2 9-891,8-7-12,18 2-21,5-9 5,-2-4 0,3 0-71,2-5 0,0 1-204,1 0 1,2-1-275,1-2 0,0 0-269,-1-2 0,1 0-793,-3-3 1,1 0 1190,-3-1 1,-3 1 0,3-1 0,-7 1 0</inkml:trace>
  <inkml:trace contextRef="#ctx0" brushRef="#br0" timeOffset="4055">5606 7335 26272,'-3'30'-501,"0"1"1,2-7 0,-3-3-122,-12-8 0,-3-3-2655,-8 2 0,1-3 2457,5-2 1,9-4 0,5-1 0</inkml:trace>
  <inkml:trace contextRef="#ctx0" brushRef="#br0" timeOffset="4330">5817 7294 20983,'-1'-2'1456,"-14"7"1,-4 6-1109,-1 3-515,-3 1 1,0 0 525,-1 8-1,5 0-88,6 4-181,6 0-33,4-2-56,10-1-145,8-4-259,12-6-61,-11-9 0,3-1-1174,13-1 1,0-2 1399,-7-2 1,-1 0 0,2 0 0,-5 1 0,-1-5 0</inkml:trace>
  <inkml:trace contextRef="#ctx0" brushRef="#br0" timeOffset="4581">6220 7273 23034,'3'0'2386,"0"0"-2358,1 18 0,-2 7-674,-1 0 640,2 6 1,0 1-232,-3 0-1402,-3-12 1,0 0 1373,-1 7 0,-2-3 0,3-16 0</inkml:trace>
  <inkml:trace contextRef="#ctx0" brushRef="#br0" timeOffset="4788">6290 7399 22611,'-26'-7'38,"1"0"0,0 0 0,1 0 0,1 1 0,1 1-363,0 0 1,1 1-1223,2 2 1,-1 0 1546,1 1 0,0 0 0,0 1 0,3 0 0</inkml:trace>
  <inkml:trace contextRef="#ctx0" brushRef="#br0" timeOffset="5326">7010 7022 24883,'-22'1'388,"-1"0"1,0 3-1,-1 0-293,3 2 1,0 3-865,0 2 0,-3 3 1,3-1 835,-6 4 0,3 0-45,3-2 1,-1 3-1,3-1 0,1 1 1,3 2 89,-1 10 0,4 0-51,4-5 1,1 0-55,3-3 1,0 2 0,3-1-3,4 2 1,3 0-6,1 1 0,1-2 86,4-1 1,2-2-138,2-2 1,2-1 22,1-3 0,0-2-22,1-4 0,1-2 22,1-2 0,-1-2 22,-1-1 0,-1-2-22,-1-3 0,-1-1-28,11-6 553,-9-8-598,-8-2 23,-7 0-34,-10 0 90,-9 3 10,-6 8 1,-5 3-28,6 2 0,-3 0 139,-10 1 1,1 2-455,7 2 1,0 1-291,1 1 0,-1 0-869,3 1 0,1 3 1513,3-2 0,2 0 0,-3 2 0,9-2 0</inkml:trace>
  <inkml:trace contextRef="#ctx0" brushRef="#br0" timeOffset="8794">4327 8326 25028,'-20'0'183,"0"0"0,0 0 0,-1 0-172,3 0 0,-1 0 6,0 0 1,-2 0-24,-9 0 1,0 0-834,9 1 0,1-1 537,-4 1 0,1 1-987,3 2-1087,10 2 2376,6 1 0,4-2 0,0-1 0</inkml:trace>
  <inkml:trace contextRef="#ctx0" brushRef="#br0" timeOffset="9051">4320 8581 25292,'-24'-1'112,"0"1"0,-1-1 0,-9 0 0,1 0-112,13 0 0,0 0 62,0 1 1,0-1-175,2 1 0,0 0-762,-14 0-1190,7 0 2064,3 9 0,12-7 0,2 6 0</inkml:trace>
  <inkml:trace contextRef="#ctx0" brushRef="#br0" timeOffset="9971">5308 8146 23068,'-27'-5'209,"-1"-1"0,3 0 0,2 2 4,-6 0-45,2 1-22,1 3 100,-1 0-78,1 0-498,-2 4 431,1 2-45,-2 6 0,2 4-34,3 2 145,2 1-167,6-1 12,5 9 44,5-7 0,13 8 145,7-8-78,7-5 1,2-2-113,-3-2 1,-1-1-397,10 3 0,0-1 396,-6-3 1,-1 0-1,1 0 0,0 1-11,-2 1 0,0 0-67,4 6 1,-3 3 77,-7-1 0,-3 2-34,3 1 1,-5 0-110,-9-2 0,-6-1 75,-12 8 29,2-15 0,-2-2 11,-4 0 0,-1-3-11,-1 0 0,-1-4-134,-9 1 0,1-3-152,8-3 0,2-1-179,-5-1 0,1-2-2062,3-9 2555,7 0 0,10 7 0,4 1 0</inkml:trace>
  <inkml:trace contextRef="#ctx0" brushRef="#br0" timeOffset="10247">5458 8501 24748,'28'11'231,"0"-1"1,-4 0 0,-4 0-98,-10 1-134,-5 5-56,-5 2-3221,-10 3 1731,-7 1 378,-1-9 1,-2-2-918,-9 1 446,8-5 1,3-3 1296,8-3 1,-1-1 0,15 0-1</inkml:trace>
  <inkml:trace contextRef="#ctx0" brushRef="#br0" timeOffset="10545">5775 8495 24491,'-26'16'302,"-1"-1"0,3 1 1,2-1 78,-1 9-1145,3 0 1212,6-2 336,7-2-504,4 2-90,6 0-22,10-1-168,10-1-262,-5-11 0,3-4 239,4-1 1,1-1-551,4 0 0,0-3 388,2-3 1,0 0-181,-1-1 1,0-1-648,-3-1 1,0-1-395,-4 1 0,-2 1 1406,-3 1 0,-2 2 0,1-1 0,-8 3 0</inkml:trace>
  <inkml:trace contextRef="#ctx0" brushRef="#br0" timeOffset="13093">648 8211 27158,'-12'23'313,"0"0"1,2-2-1,3 0-167,6 11-1519,1 0 1429,2 0-11,3-5 326,3-1-371,6-6 0,6-1 0,8-2-162,-12-8 0,3-3 145,0 0 0,1 0-6,9-3 1,0 0 22,-6-1 0,-1-1 6,6-1 0,-3-1 5,6 0-106,-8-2 129,-3 3 738,-2 7-649,-2 5-66,-2 15-360,-9-9 1,0 2 302,-1 4 0,-3 0-256,1 4 1,-1 1 255,-1 1 0,-1 0 0,-2 0 0,-2-1 0,0-1 0,-2-2-40,-2-2 1,-2 0-68,0-3 1,-2-3-94,-1-1 0,-2-3 9,-1-3 1,-3-3-40,-3 0 1,-1-5-384,-2-7 1,-3-5-1,2-1 247,5 1 0,1 0 1,0-3-543,-5-6 1,-1-4 0,4 0-186,7 2 1,4-1 0,1-1 623,3-1 1,1-1 0,2 2 0,-2 2 0,3 2 0,3-13 0</inkml:trace>
  <inkml:trace contextRef="#ctx0" brushRef="#br0" timeOffset="13531">1558 8128 24181,'-28'17'593,"0"1"1,1 1 0,1 1-421,7 1 1,2 3-1568,-2 2 0,1 1 1457,6-7 0,0 1 1,2 0-23,-1 2 0,1 0 1,0 0-27,1 3 0,0-2 0,2 1-15,-1 1 0,2 0 0,1-1 0,-1 0 0,2 0 0,0 0-113,0 3 1,2 1 0,-1-3-258,1 2 1,0-1 71,2 1 1,3-4-1764,7-7 2203,19-9 0,-14-5 0,8-3 0</inkml:trace>
  <inkml:trace contextRef="#ctx0" brushRef="#br0" timeOffset="13965">1578 8426 23986,'27'1'384,"1"0"1,-2 0 0,-2 2-127,5 4 45,-2 3-90,-7 4-101,-7 2-112,-7 3 0,-4 5 0,-10 4 0,2-12 0,-3 0-224,-3 2 1,-2 0 195,-2 1 0,0-1 28,0-1 1,-1 1-29,-3 2 0,1 0 28,7-8 0,-1 0 11,-10 13 22,16-18-33,5-4-89,6-1 254,8 1-389,7 0-358,10-2-214,2-1-650,-13 0 1,0 0-194,-1 0 1,1 0 982,0 0 1,-2 0-1,5 0 1,-6 0 0</inkml:trace>
  <inkml:trace contextRef="#ctx0" brushRef="#br0" timeOffset="14222">2034 8676 23236,'23'10'534,"0"-1"0,-3 6 0,-4 0-557,-12 10 17,-6-8 1,-3-1-286,-9 10-326,-5-10 1,-2-4-846,-1-3 0,-1-1-177,0 1 1,2-4 1059,-12-5 0,22-1 1,7-2-1</inkml:trace>
  <inkml:trace contextRef="#ctx0" brushRef="#br0" timeOffset="14464">2203 8630 23392,'-25'16'452,"1"1"0,0-2 0,6 1-273,7 8-11,3-1-134,5 0 11,2-3-45,8-2-415,6-4-380,12-2-1170,6-4 732,-12-5 1,-1-1-407,0-1 1,1 0 982,-1 0 1,-2-1-1,3 0 1,-6 0 0</inkml:trace>
  <inkml:trace contextRef="#ctx0" brushRef="#br0" timeOffset="14718">2597 8469 23443,'2'26'62,"-1"-2"1,0 1 0,-1-1 0,1-1 0,0-2-63,-1 0 0,0-2-535,0 1 0,0 0 165,-1 0 0,1-2-1644,0 10-1263,-1 2 2457,1-18 1,0 2 0,0-11 0</inkml:trace>
  <inkml:trace contextRef="#ctx0" brushRef="#br0" timeOffset="14930">2671 8637 21510,'-33'-3'661,"1"-1"0,5 1 0,2 0-600,5 2 1,1-1-6,-9 0-56,-2 1-582,4 1-1356,6 0-1339,8 2 2457,5 2 1,5-1 0,2 0 0</inkml:trace>
  <inkml:trace contextRef="#ctx0" brushRef="#br0" timeOffset="15400">3150 8368 23138,'-28'15'324,"1"2"1,1-2 0,2 1-235,9-3 0,2 0-68,-3 1 1,3 0-544,-2 2 1,2 0 526,1 0 0,0 3 10,1-2 1,3 0-36,1 0 0,1 1 19,3-1 0,0 1 298,3 15-343,10-3-112,8-3 123,-3-15 1,1-1-63,3-2 1,0-1-79,1-2 1,0 0 100,0-3 0,-1-1-17,-1 0 1,0-2 33,12-7-33,-5-3-236,-8-16 55,-11 5 192,-14-6 78,-14 8-6,4 9 1,-3 0-150,-3 1 1,0 0 58,-3 1 1,-1 1-651,-1 0 1,1 1-616,1 1 0,2 1-278,3 2 1,2 0 818,-9 0 1,15 2 0,8 0 0</inkml:trace>
  <inkml:trace contextRef="#ctx0" brushRef="#br0" timeOffset="15756">3370 8169 24125,'16'27'152,"0"-1"0,0 1 1,-2 1-1,-2-1 1,-2 0-150,-5-5 1,-3 1 0,-1 1-824,-1 7 1,-1 4 0,0-1 0,-1-1 368,-1-5 1,1-3-1,0 1 1,-2 2 331,1 0 0,0 2 1,-1 0-1,0-1 1,-1-2-152,-1 4 1,-1-3 0,0-1 130,0-3 1,0-1 0,-1-1-1386,-2 1 0,0-2-1753,-8 4 2457,5-12 1,7-9 0,2-2 0</inkml:trace>
  <inkml:trace contextRef="#ctx0" brushRef="#br0" timeOffset="17055">630 9560 20300,'5'0'3126,"-1"0"-2375,-4 0 403,36-11-694,-12 4-231,4 0 1,1-1-489,-6 4 0,-1 1 343,-5 1 0,1 1-11,9 0 0,-1 0-6,3 1-22,4 1 435,-20 4-457,-6 5-23,-4 9-34,-13 11-1515,3-11 1,-3 1 1536,-4 2 1,-2 2-28,-3 0 0,-1 1-488,-1-2 1,-1 1 526,2-3 0,-1 1 0,6-4 0,-1 1 0,0-2 0,1 1 0,1 1-6,-1 3 1,2 0 509,5 0-594,29 5 0,4-11-84,5-6 1,5-3-269,-12-3 0,1-2 94,5 0 1,0-2-342,-10-1 0,-2-1-1620,13-5-968,-2-4 3017,-4-1 1,-11 4 0,-4 1 0</inkml:trace>
  <inkml:trace contextRef="#ctx0" brushRef="#br0" timeOffset="17313">1231 9769 24155,'31'0'713,"0"1"0,-4 1 1,-5 2-524,-4 10-190,-9 6-39,-9 0 0,-3 1-29,-2-4 1,-1 0-157,-3 6 0,-2-1-101,0-8 0,-2 0-168,-1-2 0,1-2-639,-13 8-952,2-5-1193,2-3 2908,5-3 1,8-3-1,4-2 1</inkml:trace>
  <inkml:trace contextRef="#ctx0" brushRef="#br0" timeOffset="17562">1494 9784 20423,'4'-4'3182,"-1"-1"-2599,-3 5 11,0 0 190,-34 37-638,22-14-146,-7 2 0,1 2-11,6 4-236,7-2-313,0-1-572,18-4-1210,3-5-935,14-6 2457,-1-7 1,-11-4 0,-5-2 0</inkml:trace>
  <inkml:trace contextRef="#ctx0" brushRef="#br0" timeOffset="17915">1692 9827 15740,'10'21'546,"-1"0"0,0 1 1,2 5-1,3-5 553,3-14 0,2-4-1032,-2-1 0,1-2-33,2 0 0,0-1-478,0 0 1,0 0 504,-3-1 1,0 2 785,4 7 1,-2 4-848,1 5-6,-6 1 1,-4 1 2034,-7 14-2029,-1-16 0,-2 0-6,-3 1 1,0-1 5,-2 0 1,-1 0-91,-4-1 1,-3-1-12,0-2 1,-2 0-74,-2-2 0,-3-2-319,-11-2 0,0-2 22,5-1 1,2-2 536,-9-4 0,3-4-1705,10-1 1,3-3 1374,3-5 1,2 0 0,-1-3-1,5 1 1</inkml:trace>
  <inkml:trace contextRef="#ctx0" brushRef="#br0" timeOffset="18171">2366 9682 22507,'0'32'388,"1"0"1,-1-1-1,0 0-388,0-8 0,0 1-1078,-2-2 0,1 0 277,0-1 0,-1-1-2476,-2 12 2825,2-9 0,2-12 0,0-6 0</inkml:trace>
  <inkml:trace contextRef="#ctx0" brushRef="#br0" timeOffset="18395">2571 9829 24289,'-35'0'291,"2"0"0,-2 0 1,2 1-292,1 0 0,2 0-1274,-1 1 0,0 0 803,2-1 0,2 0 471,0-1 0,3 0 0,-1 0 0,6 0 0</inkml:trace>
  <inkml:trace contextRef="#ctx0" brushRef="#br0" timeOffset="19184">3253 9457 25835,'-22'11'773,"-6"5"-740,11-3 1,-2 2-302,-1 0 0,0 3 294,3-1 0,-1 2 1,1-1-557,0 4 1,1 0 536,3-2 1,1 2 0,2-1-8,3 2 0,5 2-94,-1 0 1,2 1 0,2-1-36,2 4 0,3-1 65,-3-3 1,2-1 0,1-1-16,5-4 1,2-4 147,0-2 0,1-3-125,19 1 45,-15-9 0,0-3-212,3-4 0,-2-2 211,1-2 1,0-3-12,4-10 1,-4-2 0,-9 7 0,0-1-29,2-4 0,-6 0 75,-18-2-131,-7 8 1,-4 4-40,1 2 1,-2 1-61,-9 0 1,-1 0-171,9 7 1,2 0-471,0 0 0,2 2-2431,-12 6 2915,12 3 0,10-2 1,7 0-1</inkml:trace>
  <inkml:trace contextRef="#ctx0" brushRef="#br0" timeOffset="19608">3463 9739 25093,'6'27'104,"-1"0"1,0-1-1,-1-6 188,0-4 6,4-3-197,4-2-45,6-2-17,1-6 0,2 0-22,-3-2 0,0 0-380,8 0 1,1-1 368,-5 0 0,-1 0 5,0 1 0,0 1 0,-1 2 0,-1 1 17,-2 2 0,-2 3 93,-3 2 1,-1 3-122,-3 9 0,-2 1-17,-2-6 1,-2 0-52,-10 13 1,-6-3 61,3-12 1,-4-3-485,-11 6 1,-3-2 298,2-7 1,-2-1-637,-2-2 1,0-1 316,-1-2 0,0-2-460,1-3 1,2-3-670,1-2 1,4-5 1438,3-6 1,4-1 0,-3-2 0,10-4 0</inkml:trace>
  <inkml:trace contextRef="#ctx0" brushRef="#br0" timeOffset="19883">4391 9639 22553,'-23'5'2,"0"0"1,0-2 0,-10 3 0,4 0-944,-4-1-1782,5 2 2723,6 2 0,10-4 0,6 0 0</inkml:trace>
  <inkml:trace contextRef="#ctx0" brushRef="#br0" timeOffset="20078">4371 9914 23124,'-33'0'-725,"-2"-1"0,5 2 0,2-1 725,0 4 0,12 0 0,6-2 0</inkml:trace>
  <inkml:trace contextRef="#ctx0" brushRef="#br0" timeOffset="21097">5123 9513 18619,'3'0'1300,"-1"0"1976,-2 0-1264,-4-2-1350,-3 1 144,-22-2-694,1 2-90,6-1 1,0 1-18,2 1 1,1 0-6,-9 3 0,0-1-439,8 1 0,0 1 405,-5 0 1,2 3 33,-1 5 0,5 3-34,2 14 1,8-7-35,2 11 1,6-12-78,2-2 111,9 0 34,8 0-11,8 1-423,-4-11 0,1 0 434,-1 1 0,1-1 5,6 0 1,1 1 5,-3-1 1,-1 1 4,0 0 1,-2 3 67,2 6 0,-1 1-22,-10-4 0,-1 0-18,0 6 1,-3-1-34,-6 9-22,-7-4-17,-7-10 0,-3 0 28,-9 2-34,-4-7 1,-2-3 16,10-5 0,-1-3 212,-5 0 0,0-1-665,-6-7-349,1-6-346,5-6-2112,6-1 3149,6 1 1,6 9-1,3 3 1</inkml:trace>
  <inkml:trace contextRef="#ctx0" brushRef="#br0" timeOffset="21375">5392 9845 25073,'27'19'198,"-2"0"0,-2-3 0,-6-1-108,-8 9-90,-7-1-28,-7-5 0,-3 1-443,-6 8-50,2-10 0,-2-2-924,-8 1-1166,3-8-666,6-5 2457,6-1 1,2-2 0,5 0 0</inkml:trace>
  <inkml:trace contextRef="#ctx0" brushRef="#br0" timeOffset="21688">5783 9896 24443,'-23'8'253,"0"1"0,-1-1 1,-1 2-1,0 1 1,3 1 3,6-1 1,0 0-18,-1 3 1,2 2 163,2 5 1,7 0-159,3 0-123,12 1-123,7-1-184,-3-10 0,3-1 184,2-1 0,1-1-163,13-1 1,3-2-136,-10-1 1,1-2-456,8 0 1,-1-1-156,-14-1 0,-1 0-2369,10 0 2974,-8 0 0,-10 0 1,-4 0-1</inkml:trace>
  <inkml:trace contextRef="#ctx0" brushRef="#br0" timeOffset="25707">3063 10468 21544,'1'-5'2397,"0"3"-2234,-17 0 0,-8 4 262,3-1 1,-1 3 18,-3 1 1,-3 0-1,2 1-864,-3 4 0,2 3 577,1 4 1,4 2-18,4-3 0,4 1-68,-1 4 1,1 1-40,3 1 1,0 1 0,1 1-34,-1 4 0,2 1-323,2-3 0,0 1 1,2-2 305,2 1 0,0-1-17,1-1 1,2-1-527,4-1 0,0-2 487,3-2 1,1 0-264,4-2 1,3-2 234,1-2 0,2-3 23,3-1 0,1-3 27,1-2 1,1-1 33,9-6 0,0-3 199,-6-4 1,-2-3-217,0 1 1,-4-3-12,-9-3 1,-4 0-24,-9-9 24,-15 1-1,4 13 0,-4 1-41,-4 3 0,-2 2 0,-1 0-94,-3-1 1,0 1-17,-8 1 0,2 1-134,13 3 0,1 1-2575,-10 6 2905,15 4 0,3-2 0,10 1 0</inkml:trace>
  <inkml:trace contextRef="#ctx0" brushRef="#br0" timeOffset="26132">3176 10842 24184,'6'28'228,"-1"0"0,2-3 0,-1-3-94,4-3 12,3-7 89,6-5-224,5-4 12,9-6 5,-14-2 1,1 0-211,2-1 0,0-1 271,1 0 1,-2-1-271,0 3 0,-1 0 494,13 0 23,-7 6-103,-9 10-154,-6 6-68,-6 13-156,-3-14 0,-1 2 150,-2 1 1,-2 0-240,0 0 0,-3 0 206,-1 0 0,-2 0 11,-3-2 0,-1 1-4,-2-3 0,-2-1-108,-2 1 0,-1-3-101,-2-2 1,-1-1-40,-2 0 0,-3-4-179,1 0 0,-1-3-852,0-1 1,0-3-197,1-3 0,2-3 1496,1-4 0,3 0 0,-3-5 0,10 1 0</inkml:trace>
  <inkml:trace contextRef="#ctx0" brushRef="#br0" timeOffset="26411">4172 10746 17376,'-24'3'-381,"-1"0"0,0 1 0,1-2 1,0 0-1,2 1-1258,-6-1 1,1-1 982,2 1 1,2-1-1,-3 0 1,9-1 0</inkml:trace>
  <inkml:trace contextRef="#ctx0" brushRef="#br0" timeOffset="26666">4133 10999 24031,'-24'2'-37,"1"-1"1,-1 2-1,-9 0 1,1 0-479,10-2 0,2 1-1124,1 1 1,0 0 1094,2 2 0,2 0 1,-2 1-1,6-1 1</inkml:trace>
  <inkml:trace contextRef="#ctx0" brushRef="#br0" timeOffset="28490">5094 10585 23852,'2'-2'2252,"0"0"-1770,-2 2-337,-31-25-44,8 13-34,2 1 0,-3-2 1,0 4-379,4 4 0,-1 1 328,-8 1 0,0 0 17,9 1 0,1 2-23,0 2 0,1 1 0,-15 4-11,9 4-11,4 1 94,6 11-106,4 7 6,6-7 1,1 3 16,2-6 0,1-1-6,0 1 0,3 1 12,3-5 0,4 0-6,7-2 0,1 1 0,2-2 0,1 0-358,4-2 0,1-2 352,-4-4 1,0-1 10,1 0 1,0-1-6,0 0 0,0 0 11,-3-1 1,0 4 10,2 3 1,0 3-1,-9-1 1,0 3-12,1 6 0,-3 1-5,-6-1 0,-3 1-12,0 1 0,-2 0 0,-2 0 1,-2 0 5,0-2 0,-3-1 135,-2-1 1,-2-2-159,-1-1 0,-3-2-16,-1-3 0,-1-1-311,-3-2 1,0-1 203,-3-3 1,0-1-147,0-1 1,-1-4-723,-6-8 0,1-5-625,9 5 1,1-3 1556,-2-9 0,4 1 0,7 2 0,6 5 0</inkml:trace>
  <inkml:trace contextRef="#ctx0" brushRef="#br0" timeOffset="28791">5422 11007 24975,'24'13'254,"-2"-2"0,-1 1 0,-6 0-288,-10 8-111,-4 2-225,-9 6-123,-3 0-1146,1-12 1,-2-1-1,0 0 1,-1-2 935,-1 0 1,1-3-383,-15 6-2192,5-8 2457,6-5 1,9-3 0,4 0 0</inkml:trace>
  <inkml:trace contextRef="#ctx0" brushRef="#br0" timeOffset="29061">5682 10964 24939,'-17'17'283,"1"0"0,1 1 0,-7 6 0,5 0 8,4 5-806,6 0 650,3-2-102,4-9 1,2-1-56,8 8-52,9 0-162,11-17-66,-13-5 0,1-2-456,3-3 0,0-2-88,1 0 0,-2-3-793,1 0 1,0-2 1509,-2-1 0,-1 0 0,2-1 0,-6 3 0</inkml:trace>
  <inkml:trace contextRef="#ctx0" brushRef="#br0" timeOffset="29330">6230 10931 24468,'5'0'2062,"-1"0"-2073,-4 0 11,-29 0-292,3 1-608,0-1 0,-1 0 267,6 1 1,0 0-651,0-1 0,1 1 1283,2-1 0,2 2 0,-3-1 0,8 2 0</inkml:trace>
  <inkml:trace contextRef="#ctx0" brushRef="#br0" timeOffset="29798">6486 10729 24446,'2'-2'1949,"1"2"-1859,13-1 0,5 0 66,3-5-1340,4 3 0,1-2 1223,-10 0 0,-2-2 0,3 1 1,0 1 211,0-1 0,-1 2-162,0 1 1,-2 0 212,13 1 294,-10 5-596,-10 10-22,-4 10 10,-8-5 1,-3 2-443,-4 2 1,-1 2 0,0-2 430,-4 5 1,0 0 22,-1-3 0,0 1 0,0-2 5,0 2 1,0-1 274,1-2 1,1 0-276,2-1 1,1-1 11,1-3 0,2-1-17,-1 10 364,4-8-364,6-7-145,8-2-23,8-7-90,9-2-431,-1-7 0,1-2 55,-5 4 0,-1-3-1005,8-3 1,0 0 1253,-8 3 1,-3 3 0,4-1-1,-6 3 1</inkml:trace>
  <inkml:trace contextRef="#ctx0" brushRef="#br0" timeOffset="30116">7046 10877 24995,'28'-2'422,"-2"0"0,1 5 0,-4 3-411,-11 8-11,-5 4 0,-1 3-11,-2 8-262,-6-7 1,-1 0 137,-7 8-1208,-7-1 335,-4-6-291,-2-5-943,0-5-1035,5-8 2457,6-2 1,6-3 0,5 0 0</inkml:trace>
  <inkml:trace contextRef="#ctx0" brushRef="#br0" timeOffset="30369">7372 10836 23394,'-19'17'181,"0"1"1,0 0 0,2 0-1,0-1 1,1-2-76,4 0 1,-1-3 45,2 3 1,1 0-109,-6 13-33,10-10 1,0 0-102,1 6-1030,10 2-875,11-16-1282,14-5 2829,-10-3 1,-1-2 0,4 0 0,-3 0 0</inkml:trace>
  <inkml:trace contextRef="#ctx0" brushRef="#br0" timeOffset="30734">7598 10849 24435,'11'25'373,"-1"1"0,-1-3 1,0-3-82,4-4-192,2-6-77,19-6-23,-6-9-177,-6 0 0,2-3 183,5-7 0,-1-3-342,-5 5 1,1 2 346,-3 0 0,0 0 0,0 3 0,2 1 1,-2 5-12,0 0 0,0 3-28,-1 4 0,-2 4 0,3 12 0,-2 3-6,-7-2 1,-1 2 14,-3 4 0,-1 3 1,-4-1 1,-4-3 0,-6 0-300,2-4 1,-2 1 0,-3-4 282,-7 1 1,-4-4 33,-1 0 0,-3-3-28,-2-2 0,-2-2-893,-1-3 1,-2-2 344,8-3 1,2 1 0,-2-2-518,0-2 1,0-1 0,-1-1 623,1 1 1,-2-2 0,4 1 0,0-1 0,3 0 0,-12-4 0</inkml:trace>
  <inkml:trace contextRef="#ctx0" brushRef="#br0" timeOffset="31511">4179 11961 24512,'-25'8'11,"2"-1"0,-1 2 1,-8 1-1,1-1-201,-1-3-349,3-2-323,5 0 468,6-1-2071,3 0-812,7 3 2457,4 1 1,2-2 0,2 0 0</inkml:trace>
  <inkml:trace contextRef="#ctx0" brushRef="#br0" timeOffset="31756">4289 12255 24423,'-31'0'429,"0"0"1,2 0 0,-1 0-413,5 0 0,1 0-657,-1 0 0,0 0 555,1 0 1,0 0-157,3 0 1,-1 0-640,4 1 0,0 1-2397,-9 1 2478,8 3 1,11-3-1,7-1 1</inkml:trace>
  <inkml:trace contextRef="#ctx0" brushRef="#br0" timeOffset="32698">4808 11825 23482,'30'0'649,"0"0"1,-2 0 0,-2 0-515,-8 1 0,-1 1 257,11 6-224,-10 7-196,-13 10 0,-6 6-118,-8-3 1,-4 2-489,6-6 0,0 1 1,-3-1 483,-2-4 1,-1-1 0,0-2-238,-1 0 1,1-1-476,-10 8-807,4-7-1608,7-9 2978,6-4 1,3-4-1,3 0 1</inkml:trace>
  <inkml:trace contextRef="#ctx0" brushRef="#br0" timeOffset="32971">5253 11863 22944,'4'-1'2297,"-2"-1"-2017,-2 2 34,-36 31-1260,24-18 1,-1 0 1004,-5 4 1,-1 3 0,1-1-32,0 1 0,1 0-11,2 0 0,1-1 353,0 4 1,3 1-343,4-5 0,1 1-62,2-2 0,3 0-234,15 5-304,11-13 224,-7-6 1,3-3-746,2-1 1,4-3 0,-2-1-547,6 0 1,-1-3 1091,-2 1 1,1-1 0,-3 0 0,4-5 0,-7 2 0</inkml:trace>
  <inkml:trace contextRef="#ctx0" brushRef="#br0" timeOffset="33301">5938 11648 22309,'-16'25'141,"1"-2"0,-1 1 0,0 0 1,2-1-1,-1-3-41,1 0 1,-1-2-56,-1 4 0,2 1-6,-3 1 0,2 1-16,0 3 0,0 1-20,5-9 1,1 1 0,0 0 3,0 1 1,1 0 0,0 1-8,1-1 0,-1 0 0,2 1-304,0 0 0,0 0 0,2 0 175,-3 9 1,2 1-136,1-2 1,3-1 15,-1-3 1,1-1-420,2-5 1,1 0-1146,8 7 1812,8-12 0,-6-9 0,0-7 0</inkml:trace>
  <inkml:trace contextRef="#ctx0" brushRef="#br0" timeOffset="33839">6266 11899 24384,'-24'12'29,"2"1"0,-2 0 0,3-2 0,-1 1 0,2 0 10,0 1 1,3 0 89,-1-1 1,1 1 122,1 1 0,2 1 74,-8 7-102,18 0-141,12-9-16,19-3-50,-2-1 0,2 0-17,-9-1 0,1-1-510,12 3 1,0 1 514,-14-3 1,-2 1-6,4-1 0,0 1-49,-3 1 1,-3 0 14,8 12-33,-7 1 0,-8 2-34,-5 2-78,-10-1-169,-7-1 51,2-13 0,0-3-336,-3 0 0,0-2-488,-1-2 1,-1-2-519,2-1 1,-1-3 1045,-14-9 1,15 6-1,5-6 1</inkml:trace>
  <inkml:trace contextRef="#ctx0" brushRef="#br0" timeOffset="34100">6210 11953 25292,'24'4'86,"0"-2"1,0 2 0,11 0 0,-3-1-87,-11-4 0,0 0-6,-1-1 1,0 0 5,-1-2 0,-1 1-482,4-2 0,-1 0-974,8-1 1556,-10 3 1,-2 3 0,-5-1 0,1 2 0</inkml:trace>
  <inkml:trace contextRef="#ctx0" brushRef="#br0" timeOffset="34641">6979 12165 24064,'-2'-5'1065,"-1"2"-1043,3 3-10,-43 6-816,16-4 602,-3 0 1,-2 1-931,-1-3 1132,14 0 0,1 0 0,0 0 0,0 0 0</inkml:trace>
  <inkml:trace contextRef="#ctx0" brushRef="#br0" timeOffset="35453">7153 11976 24289,'29'-12'366,"-1"1"0,-1 0 0,0 1-220,-1 1 0,0 2-1521,4 0 0,1 0 1414,-2 1 0,1 1 22,-3 1 1,-1 1 944,0 3-1006,-9 10-11,-11 7 0,-5 4 5,-2-2 1,-3 2-578,-1 10 0,-5-1 538,0-5 0,-3-2-11,0 0 0,-1 0 0,0 0-26,0 2 0,-2 1 97,3 0 0,-3 1 0,4-2 7,2-5 1,2 0 133,-1 6 1,2-3 123,11-6 1109,9-3-1378,11-12 6,0-4 0,5-2-114,-8 1 0,3 1 0,-1 0-567,1-2 0,-1 2 0,1-1-105,0 0 0,1 0 0,-3 2-870,2 0 1,-3 1 982,0 0 1,-1 1-1,2 0 1,-7 0 0</inkml:trace>
  <inkml:trace contextRef="#ctx0" brushRef="#br0" timeOffset="36987">7882 12135 21947,'1'25'456,"-1"1"1,1 0-1,1 3 1,0-1-300,0-2 0,4-3 291,4 0-1293,5-8 979,4-7 122,5-5-44,4-5 80,3-5-152,-14 2 0,-1 0 5,0-2 1,0 1 354,15-3-265,-14 5 1,0 3-102,6 8-78,0 10-45,-15 13-309,-5-10 0,-3 0 298,2 2 0,-2 0-28,0 2 0,-2-1 11,-1 0 1,-4 1-7,1-3 1,-4 2-135,-3-2 0,-5-1 0,-1-1-258,-1 0 1,-2-2 0,-2-1-171,2 0 1,-1 0 0,0-3-81,0-2 0,0-2 0,1-4-974,2-6 1,2-4 1093,3-4 0,2-2 0,-2-3 0,9-3 1</inkml:trace>
  <inkml:trace contextRef="#ctx0" brushRef="#br0" timeOffset="37267">8211 11865 25241,'19'22'238,"0"0"1,1-1-1,-1 1 1,0 1-1,-1-2 1,-1 1-1,0 1-201,-1 0 1,-1 1 0,-2 2-694,-3-3 1,0 4-1,0-1 1,-1 1 0,-1-2 531,0 1 0,-1-2 0,0 0 1,-1 3 123,0 0 0,0 1 0,-1 1 0,1-1 0,-3-2-124,0 7 0,-1-4 0,0 1 15,-1-2 1,0 0 0,-1 0-270,-1 4 1,-3 0-1,0-2-597,-1 0 1,-4 0 963,-2-4 1,-2 2 0,2-7 0,-7 2 0,-7-1 0</inkml:trace>
  <inkml:trace contextRef="#ctx0" brushRef="#br0" timeOffset="38466">2192 12979 25936,'25'3'171,"1"-1"1,-1 0 0,-3 0-71,4 5 22,-1 3-22,-3 3-107,-11 14 1,-2 2-12,-3-9 0,-3 1 9,0 2 1,-2 3 0,-3-2-335,-5 5 1,-5-2-281,-1-2 0,-2-3-70,1-2 0,-2-2-865,-10 0-1720,11-22 2628,8-7 1,0 2-1,7 0 1</inkml:trace>
  <inkml:trace contextRef="#ctx0" brushRef="#br0" timeOffset="38726">2613 13028 22864,'-18'20'136,"1"0"1,-1 0 0,2-1 0,0 1-1,2-2-119,1 4 0,2-1 0,0 0 0,2 2-17,3-2 0,0-1-101,1 5 0,3-2-269,8 8 190,0-15 1,5-2 135,4-7 1,3-3-400,6-2 0,1 0-498,4 0 0,2-2-152,-9-1 1,2-2 0,0 1 631,1-1 1,-1 0 0,-1 0 0,-1-1 0,-3 0 0,15-4 0</inkml:trace>
  <inkml:trace contextRef="#ctx0" brushRef="#br0" timeOffset="39040">3670 13082 21635,'-29'1'97,"1"-1"0,0 1 0,1 1-86,6 1 0,2 0-11,-1 1 0,1 0-50,1 0 0,1 0-1452,-9 2-1775,10 0 3157,8-3 1,5-2 0,3 1 0</inkml:trace>
  <inkml:trace contextRef="#ctx0" brushRef="#br0" timeOffset="39276">3764 13316 24149,'-27'0'179,"0"1"0,1 0 0,1 0 0,-1-1 1,4 2-164,-2 2 1,2 0-17,1 0 0,1 1-1428,1 0 0,1-1-588,-11 6 2071,8-4 1,11-3-1,6-1 1</inkml:trace>
  <inkml:trace contextRef="#ctx0" brushRef="#br0" timeOffset="40411">5323 12841 24549,'-28'5'272,"1"2"1,-1 0-1,3 2-171,4 3 0,1 2-38,5 3 1,0 2-1,1-1-63,0 4 0,2 2-592,3-3 1,1 3 0,1-1 552,4 3 0,1-1 5,3 1 1,2 1 5,1-2 0,3 0-122,3-5 1,3 1 0,0-3 65,4 2 0,1-3 11,7 5 0,1-5 28,-6-11 1,1-2 89,8-3 1,-1-3-46,-7-2 0,-2-2 0,5-2 0,-2-3-11,0-11 617,-8-1-639,-6 0-68,-8-4 101,-12 6 0,0 10 0,-2 0-95,-5 4 0,-1 1 72,-4 2 1,0 1-79,-3-1 0,0 3-422,5 2 0,-2 2 0,1 0-346,0 1 1,0 3-771,-3 1 1,4 2 1469,8 9 0,8-8 0,6-3 1</inkml:trace>
  <inkml:trace contextRef="#ctx0" brushRef="#br0" timeOffset="41361">4317 13783 26272,'29'4'385,"0"1"1,-1 0-1,2-1 1,1 1-1,-3-1-240,-1-3 1,-1 1 0,1 0-966,-3-1 1,2 0 0,0-1 0,1 1 231,4 0 1,0-1 0,1 1 0,4-2 587,-8 1 0,1-2 0,3 1 0,1-1 0,-1-1 0,3 2 0,-2-1 0,1 0-108,-3 0 0,1 0 1,0 1-1,1-2 0,-1 1 1,2 0-1,-2 0 0,2 0 1,-2 0-1,1-1 108,0 1 0,0 1 0,0-2 0,0 1 0,0-1 0,-1 2 0,2-2 0,-2 1 0,1-1 0,-1 2-44,0-1 0,1-1 0,-1 1 0,2 0 0,-2 0 0,0 0 0,-1 0 0,-1 0 0,-1 0 0,-1 2 44,4-2 0,-2 1 0,-1 0 0,-1 1 0,0-1 0,0 0-161,2 1 1,0 0 0,1-1 0,-1 1 0,-1 0 0,-2 0 160,2 0 0,-2 0 0,-1 0 0,1 0 86,2 0 1,1 0-1,-1 0 1,-3-1-87,3-1 0,-2 0 506,-2-2 1,-1 1-507,-3-3 0,-1 2 0,-3-1 0,-1 2-494,8-1-706,-10 16-1421,-10 5 2621,-14 3 0,-3 0 0,4-1 0,-3-7 0,-1 0 0</inkml:trace>
  <inkml:trace contextRef="#ctx0" brushRef="#br0" timeOffset="42723">4256 14257 25869,'-17'-5'-12,"1"-1"1,-1 0 0,1 0 23,-12-4-450,-1 1 449,2 2 34,1 5 33,2 1 1,0 5-12,2 5-45,1 7-22,0 2-34,8-5 1,2 0-56,-6 7 55,5-4 0,2 1 12,2 4 157,0 5-124,8-8 0,1-3 78,5 0-89,7-1-11,10 0 11,8-2-417,-12-5 0,1-2 417,4 1 0,-1 0 0,3-1 0,0 1 0,0-1 0,-1 0 0,0 1 0,-1 0 22,4 6 1,-1 1-1,-8-3 1,-2 1 5,3 5 0,-4 2 0,-7 4 0,-5 2-28,1-6 0,-3 2 11,0 5 0,-2 1 11,-3-9 1,-2 0-154,-5 4 0,-3-1 125,1-8 0,-2 0-16,-6 2 0,-3-3-1,3-7 1,-1-2-29,-1 0 1,-1-1-85,0-4 1,-1-3-113,1 0 1,0-2-292,2-4 1,2-2-500,2-3 0,3 0-602,2 0 1,3-1 1065,2 1 0,3 0 1,0-2-1,4 4 1</inkml:trace>
  <inkml:trace contextRef="#ctx0" brushRef="#br0" timeOffset="43251">4717 14532 26071,'29'5'26,"-1"-2"0,-2 1 0,-2-1-26,3-2 0,-4-1 0,-2 0-11,-4 0 11,-3 0-1401,1 3-1210,-3 0 2611,2 4 0,-8-3 0,-1-1 0</inkml:trace>
  <inkml:trace contextRef="#ctx0" brushRef="#br0" timeOffset="43706">5313 14338 23359,'27'-2'461,"1"1"1,-1-1 0,1 1 0,0 0-1,-1 0-399,7 0 0,-3-1 5,-2 1 0,-2 2 79,-1 9-247,-13 3 45,-5 15 33,-11-11 1,-3 0-473,-3 4 1,-1 0 421,-3 3 0,-3-1-383,-2 3 1,0-2 432,-1 0 1,0-1 11,1-2 0,0 0 11,1-3 0,2-2 11,1-2 0,1-2 169,-6 7 100,13-9-280,15-4-56,14-6-73,-5 0 0,2 0-433,2 0 0,1 0 35,2 0 0,1-1-677,-1 0 0,0-1-435,0 1 1,-2-1 982,1 0 1,-4 0-1,5-1 1,-8 1 0</inkml:trace>
  <inkml:trace contextRef="#ctx0" brushRef="#br0" timeOffset="44084">5942 14530 24569,'0'28'377,"0"-2"0,0-2 1,0-4-64,0-6-158,3-4-111,6-6-17,6-2 0,4-3-11,-1-2 0,1-2-218,9 0 0,3-1 242,-6 0 0,0-2 0,-1 2-361,4 1 1,-1-1 401,-4 2 0,1 0 0,-3 2-4,-1 6 1,-3 2-68,-2 2 1,-2 2-260,0 7 0,-5 2 248,-4 3 0,-2 2 0,0 2 0,0 1-11,-2 0 0,-4 1-49,-3-4 0,-2-1 1,-2 0-80,-2-2 1,-2-2 0,-3 0-478,-1 0 0,-1-2 1,-3-1 368,-1-3 1,-2-2-1,1-3-409,-8-1 1,0-4 567,1-3 0,-2-2 1,3 0-1,7 2 0,1-2 1,-6-1-1,-1-2 1</inkml:trace>
  <inkml:trace contextRef="#ctx0" brushRef="#br0" timeOffset="55647">5722 13196 27986,'-1'32'142,"-2"1"0,3-13 0,-1-1-131,-3 12 0,4-2-11,13-5-22,2-13 22,7-7 0,3-5 17,-6-3 0,0-3-663,9 0 1,-1-2 679,-6 0 0,-1-1 27,8 1 1,-1 1-51,-7 2 1,0 3-12,4-2 0,-2 3 414,0 3-414,-7 8 215,-5 9-261,-5 9-10,-7-2 0,-2 2-512,-3-5 1,-1 0 511,-4 8 0,-2 0-34,-2-7 1,-4-2-68,0-2 0,-4 1 1,2-1-35,-5 1 1,-1-1-505,4-4 1,-1-1 0,0-2 240,1-4 0,-1-4-269,4-2 1,-1-4-877,3-4 1,1-3 1598,2-3 0,2 0 0,-1-5 0,5 0 0</inkml:trace>
  <inkml:trace contextRef="#ctx0" brushRef="#br0" timeOffset="59843">7355 13683 24008,'29'1'807,"0"0"0,-1-1 0,-3 1-471,2-1-101,4 1-379,-14 0 0,0 0 223,1 1 0,1 0-40,11 2 0,0 0-28,-7-1 0,-2-1 73,7 1 1,0 1-80,-8-3 1,-3 0-6,4 0-11,-3 0-22,-15-1-281,-2 0 270,-5-2 44,-6-6 0,-10-4-34,0-1 0,-3 0 0,5 4 1,-1-1-184,-5-2 0,-1-1 88,7 6 1,2 0-96,-13-7 67,5 4 90,8 3 44,7 2 34,6 2 23,6 0-34,4-1 56,17 3 496,-2 0-547,1 0 1,2 2-12,-6 0 1,0 0-422,9-1 1,0 1 426,-6 0 0,2 1 0,-1-1 0,1-1 6,-2 1 0,0 0-83,-3 0 0,-1 0 99,11 6-11,-7 1-11,-10 5-11,-4 3 11,-5 7-399,-3 5 404,-2-10 1,-3-1-6,0 1 0,-2 0 0,-2-1 0,-1 1 0,1-1 0,-1 1 0,0-4 0,1 1 0,-8 12-112,3-6-235,4-4 484,3-6-3414,4-7 3046,6-2 1,-3-2 0,3 0 0</inkml:trace>
  <inkml:trace contextRef="#ctx0" brushRef="#br0" timeOffset="60805">8481 13287 21622,'1'-2'2902,"1"0"-2409,-2 2 56,0 48-1648,0-30 0,0 1 1200,0 7 0,-1 3 0,0 0-17,0 4 0,0 0-62,0-10 0,0 1 1,0 0-5,1 1 1,-1 1 0,1-2-1,0 0 1,0-1 0,0 1-156,0 7 1,0-1 147,0-6 1,0 0-7,0-6 1,0-2 641,1 7-647,0-11-78,4-7 22,7-11 1284,2-6-1228,7-10 56,-2-3 45,-4 5 0,0 0-57,-4 5 1,1 0 549,7-6 1,0 1-572,2 4 21,6 2 35,-11 10-56,3 10-12,-2 6-11,3 12-612,-4 5 601,-8-13 0,-1 1-46,1 4 1,-1 0-33,3 10 10,-4-14 1,-1-1-124,0 1-44,-2-5-292,1-6-1042,0-4-448,0-9 2028,6-25 0,-5 17 0,2-15 0</inkml:trace>
  <inkml:trace contextRef="#ctx0" brushRef="#br0" timeOffset="61122">9089 13244 24916,'-19'0'15,"0"-1"0,1 1 0,-1-1-71,-10 1-1251,3 0 590,6 0-1112,7 0-1448,6 0 2457,4 0 1,3 0 0,0 0 0</inkml:trace>
  <inkml:trace contextRef="#ctx0" brushRef="#br0" timeOffset="61407">9298 13012 26227,'0'29'160,"0"1"1,-1-4 0,1 0-156,-1-8 1,1-1-6,0 18-1101,0-4 799,0-1-606,0-5-483,0-4-1886,3-7 3125,2-6 0,-1-4 0,1-4 0</inkml:trace>
  <inkml:trace contextRef="#ctx0" brushRef="#br0" timeOffset="61762">9672 13100 22156,'-13'27'273,"2"-1"0,-2 1 0,1-1 1,-1 0-1,1-2-178,-3 6 1,2-1-1022,2-8 1,1 0-1,-1 1 959,1 1 1,0 1 0,0 0-27,1 2 1,-1 0-1,2 0 0,-1 2 1,1 0 0,1-1-8,-1 1 0,2-1 0,0 1-15,0-2 0,2 0 0,-1 1 68,2-3 0,0-1 1,0 1-212,1 8 1,0-2-123,1-3 0,1-3 312,0-3 1,1 0-1672,5-2 1,1-1 818,7 2 1,0-4 0,-6-13 0</inkml:trace>
  <inkml:trace contextRef="#ctx0" brushRef="#br0" timeOffset="62044">9673 13660 25129,'24'12'119,"1"1"1,-4-1-1,-5 0-141,-12 10-45,-5 4-85,-6-5 1,-4 2-381,-3-4 0,-2 1-503,-3 1 1,0-2-283,-1-4 1,0-4-1961,-6-3 2457,7-5 1,9-2 0,4-1 0</inkml:trace>
  <inkml:trace contextRef="#ctx0" brushRef="#br0" timeOffset="62273">9910 13671 24703,'-20'27'201,"1"1"1,4-7 0,3-1-202,1 13-56,10-16-1266,20 1-706,2-10 389,-2-2 1,1-4 1429,-1-4 1,-3-1 0,5 2 0,-6-5-1</inkml:trace>
  <inkml:trace contextRef="#ctx0" brushRef="#br0" timeOffset="62551">10050 13243 26306,'15'21'141,"1"1"0,-1-1 1,0 1-1,-2 0 0,-1 1-74,0 7 1,-2 1-972,-4-7 0,1 0 1,-1 1 910,1 2 1,-1 0-1,0 0-369,0 1 0,0-1 1,0 1 361,-1-1 0,1 0 0,-1 0-4,-1-3 0,1 0 0,0 0 7,-1 2 1,1 1-1,-1-1-278,0-1 1,-2-1-1365,2 4 1,-2-2-1639,-9-11 3145,3-5 1,-3-11-1,3 0 1</inkml:trace>
  <inkml:trace contextRef="#ctx0" brushRef="#br0" timeOffset="62829">10748 13489 22933,'-24'5'53,"-1"0"0,2 0 1,-11 3-1,5-1-154,2 2-3176,6 7 2457,9-5 1,4-1 0,8-6 0</inkml:trace>
  <inkml:trace contextRef="#ctx0" brushRef="#br0" timeOffset="63032">10789 13753 24141,'-26'4'91,"-1"0"1,0 0 0,2 1 0,0-1 0,1 1-98,0-1 1,2 1-281,0 0 1,1 0-1632,-10 2-1360,11-2 2457,9-3 1,8-1 0,3-1 0</inkml:trace>
  <inkml:trace contextRef="#ctx0" brushRef="#br0" timeOffset="65090">11810 13037 19841,'2'-3'3276,"-1"0"-2070,-1 3-982,0-4 56,-11 3-168,-5-3-68,-13 3-22,12 1 1,0 3 38,-11 6 1,0 4-32,9-1 0,0 2 0,1-1-361,0 3 0,0-1 0,1 1 347,-4 10 1,3 2 5,9-8 1,2 1-6,2-1 0,1 1 3,2 0 0,1 0 53,8 6 0,2 0-62,-1-7 1,2-1-279,5 4 0,4-1 272,-2-9 1,0-2-40,9-1 0,0-1 17,-5-3 0,-1-3-11,6 2 0,0-3-28,6-10 23,-5-1-313,-6-11 201,-11 6 865,-5-4-966,-17 7 167,-8-2 51,4 6 0,-3 1-400,0 0 1,-2-1 404,-1 3 1,-1 1-258,-9-1 0,1 3-376,9 3 1,1 1-667,-5 0 0,4 2 1454,4 10 1,9-6 0,6-3-1</inkml:trace>
  <inkml:trace contextRef="#ctx0" brushRef="#br0" timeOffset="65469">11997 13263 23638,'33'-7'396,"-1"0"0,-2 1 0,-3 1-172,-4 5 603,-1 3-670,-7 5-157,-3 8-67,-6 6-12,-3 5-89,-5 1-331,-8-6 1,-2-1-341,2-6 1,-1-1 143,-5 5 1,0-2-1917,-7-1 2691,5-9 0,8-2 0,3-5 1</inkml:trace>
  <inkml:trace contextRef="#ctx0" brushRef="#br0" timeOffset="65760">12394 13204 19986,'0'-4'2554,"0"0"-1802,0 4-148,-34 31-941,18-10 505,-5 3 0,1 1 157,7 5-12,7 0-5,5-11 1,3 0-186,9 7 70,-3-11 1,4-1-177,13-8 0,3-2-29,-6-2 1,3-1-1082,2-4 1,4-4 0,-4 1-42,-3 0 0,0-2-505,5-4 1,-3-1 818,0 0 1,-13 5 0,-5 5 0</inkml:trace>
  <inkml:trace contextRef="#ctx0" brushRef="#br0" timeOffset="66246">10967 14046 23516,'4'2'3103,"-2"0"-2845,18-1 0,7-2-1285,-8 1 0,1 0 1191,7 0 0,5 0 1,-1-1-602,-4-1 1,0-1-1,2-1 487,-3 2 1,2-2 0,0-1 0,1 1-313,-1-1 1,0 0 0,0 0 0,2-1 0,0 0 261,-2 1 0,0 0 0,2-1 0,-1 0 0,1 1 0,0-1-262,1 0 1,2 0 0,-1 0 0,1 0 0,-1-1 0,2 2 261,-6 0 0,1-1 0,0 2 0,0-2 0,0 2 0,-1-2 0,1 2-120,2-2 1,1 2-1,0-2 1,-1 2-1,0-1 1,0 1 119,3 0 0,-1 0 0,0 0 0,0 0 0,-2 1-69,-2 0 0,-1 1 1,0 0-1,0 1 1,-2 0 68,4-1 0,-1 1 0,-2 0 0,1 1 130,4 0 1,0 1-1,-1 0-130,-3 0 0,-1 0 0,-2 0 0,0 0 0,-3-1 0,1 0 0,7 2 0,-1-1 0,-5-1 0,0 0 572,-5-2 1,-1 0-1872,8-2 1600,-13 0-1892,-15 6-1233,-15 12 2824,2-2 0,0 0 0,-4 5 0,2 0 0</inkml:trace>
  <inkml:trace contextRef="#ctx0" brushRef="#br0" timeOffset="67466">11218 14415 25297,'-23'-8'258,"0"0"0,3 1 0,1 2-158,-6 1 12,2 2 23,2 0-2967,2 2 2877,3 0 688,-7 12-688,-2 11-45,14-10 0,0 1-229,0 3 1,2-1 194,0 9 12,5-6 0,3 0-34,-2 9-17,9-3 0,5 0 51,8 2 22,-2-9 0,4-2 0,-4-7 0,2-1 5,0 0 1,2 0 5,10-1 0,2 1 6,-1 1 0,-1 1-1,0 0 1,-1 1 0,-6 1 0,-4 1-17,-2 12 0,-9 3-250,-6 4 205,-5 1 0,-8-3 34,-7-2-6,4-18 0,-3 0 1049,0-1 1,-2-1-1106,-12-2 1,-1-2-46,8-2 0,-2-1-474,-6-4 0,0-2 4,10-1 0,2-3-785,2-2 1,1-2 1397,-10-9 0,14 8 0,5 4 0</inkml:trace>
  <inkml:trace contextRef="#ctx0" brushRef="#br0" timeOffset="67754">11700 14722 24726,'1'-2'1121,"1"1"-953,-2 1-112,-53 6-79,33-4 1,0 0-1001,-5 1 1,-3 0-1,3 0-616,6-1 1,3 2 1543,-3-1 0,14-1 1,3 0-1</inkml:trace>
  <inkml:trace contextRef="#ctx0" brushRef="#br0" timeOffset="68183">11904 14402 24504,'27'-5'204,"0"-1"0,0 1 0,0-1 0,-2 1 0,-1 0-154,0-1 1,-2 1-720,0-1 0,-1 2 725,-3-1 0,-1 2 201,12 0 710,-7 6-967,-12 11 345,-2 10-379,-14 5 1,-5 2-23,2-6 0,-1 0-242,0-3 0,-2 3 1,0-3 297,-3 0 0,0-1 0,2-2 0,0-1 0,1-2 0,3 0 33,-7 10 832,7-5-787,4-7-89,13-3-67,8-6-247,16-1 33,-14-4 1,3 0-1348,9-5 1,-1-2 1519,-4 3 0,-3-2 1,0 0-1,-2 0 1,-3-1-1</inkml:trace>
  <inkml:trace contextRef="#ctx0" brushRef="#br0" timeOffset="68462">12465 14501 26205,'31'-4'227,"1"-1"1,-4 3 0,-4-1-26,-2 1-78,-6 7-180,-2 17-85,-11-1 1,-4 3-294,-5-1 1,-3 2 0,-2-1-660,-2 1 1,-3 0 0,-2-4-1,2-2 1,-2 0 0,0-5-547,-7 3 1,1-7 1142,2-8 1,11-3-1,6 0 1</inkml:trace>
  <inkml:trace contextRef="#ctx0" brushRef="#br0" timeOffset="68734">12789 14487 21992,'0'-4'2275,"-1"3"-1951,-17 10 1,-4 8 202,1 2-232,3-2 0,-4 3 0,5-2-322,8-2 1,3 1 183,-3 4 0,3 1 34,5 9-124,10-2-51,7-14 1,4-1-23,-2-5 1,2-4-365,10 0 1,3-4 217,-6-6 1,-1-3-247,2-3 1,-1-2-696,-6 1 1,0-2 0,-1 1 756,-1 2 1,-2 0 0,1-3-1,-4 4 1,-8 8 0</inkml:trace>
  <inkml:trace contextRef="#ctx0" brushRef="#br0" timeOffset="80318">2247 15751 24726,'2'32'122,"0"-1"1,0 0-1,0-1 1,0 1-1,0 0 1,-1 0-1,1-1 1,0 1-1,0 4 1,-1 4-1,-1 0 1,1-3-1,1-4 1,4-10-1,1-11-318,9-15 0,3-12 1,1-4 281,3-2 1,1-2 0,1-3 0,-3 4-601,-1 0 0,-2 2 0,2-1 516,-3 2 0,1-2 1,2 0-1,-2 0 0,1-1 11,-2 2 1,0-1 0,0-1 0,-1 2-1,-1 2-9,2-1 0,-2 1 0,2-1-4,1-3 0,4-1 0,-3 0 0,-2 6 381,1 2-381,-2 4 0,-16 12 56,-17 2-56,-5 1 0,1-1 0,-4 1-279,0-1 1,-3 0 250,-3-1 0,-2 1-68,9-1 0,-2 1 0,1-1-31,-1 1 0,0-1 1,1 2-128,-2-1 0,2 1 0,-1 0-201,-8 2 1,1 3-1185,0 3 1,3 2-1,12-4 1,3 3 982,-1 4 1,5-1-1,10-1 1,1-4 0</inkml:trace>
  <inkml:trace contextRef="#ctx0" brushRef="#br0" timeOffset="80707">2844 16060 24654,'-23'3'131,"0"1"1,-1 0 0,-9 1-1,4 2-29,6 11-46,1 2-34,13-2 1,3 2-23,-2 13-118,8-11 0,3-1-95,9 9 123,11-6-353,-8-14 1,2-3 436,2-3 1,0 0-6,2-2 0,1-3-1,1-3 1,0-2 11,1-1 0,-2-3-786,1-3 0,-2-1 769,-2 0 0,-1-1-6,-3 0 1,-1 0 240,-4 0 0,-2 1-543,1-13 135,-10 0-12,-14 2-871,-8 2 260,6 13 1,-3 1-516,0 0 1,-2 2-312,0 2 1,1 0 982,0 2 1,2 1-1,-3-1 1,7 3 0</inkml:trace>
  <inkml:trace contextRef="#ctx0" brushRef="#br0" timeOffset="81221">3119 16205 23812,'14'-25'173,"0"-1"1,-1 0 0,5-4-1,-3 3-128,-7 7 0,-2 2-3322,4 0 1361,-3 4 3547,-2 7-1350,-2 4 1125,-1 7-1383,-2 7-23,0 9 0,0 8-23,0 0-22,2-4-109,6-7 75,2-9 3355,11-6-3216,7-12-71,-2-4 0,2-3-180,0-2 1,-1 0 207,2-1 0,-3 1 11,-9 6 0,-2 2 50,-5 5-78,-9 6-302,0 17-830,-5 15 11,6-5 1,1 0 1120,-1 2 0,1-2 0,0-9 0,2-3 0,2 6 0</inkml:trace>
  <inkml:trace contextRef="#ctx0" brushRef="#br0" timeOffset="81725">4004 16007 21622,'1'-3'2330,"1"0"-1635,-2 3-280,-52 16-348,34-7 0,0 2-1160,-6 1 1,-3 2 0,4 0 571,6 1 1,2 1 829,4 3 0,5 0-533,10-1-23,8 2 163,6-15 0,3-2 28,13 0 50,-11-4 1,1-4-6,-4-3 0,-1-4 11,-3-2 0,-1-3 0,1 0 0,-4 1 11,-2 0 0,-2-1 23,-1-4 10,-4 3 24,-1 3 3208,-2 6-3119,0 5 424,-3 2-335,-1 3-111,-4 3 21,3 4-32,3 7-101,1 4-46,13 12-224,3-14 1,4-2-322,-1-3 0,3-1 1,0-1-872,8 1 1,0-2-201,3-4 1,-3-3 1163,-10-3 1,-3 0 0,2 1 0,-4-3 0</inkml:trace>
  <inkml:trace contextRef="#ctx0" brushRef="#br0" timeOffset="81925">4447 16048 23045,'5'0'1748,"-2"0"-1748,-2 16 0,-1 5-45,0-1-174,1 3 1,-1 2-981,0-5-2078,0-4 3180,3-5 0,-2-5 1,2-4-1</inkml:trace>
  <inkml:trace contextRef="#ctx0" brushRef="#br0" timeOffset="82110">4408 15827 23000,'-3'-3'2252,"0"0"-2778,3 3-931,-1 3-1820,2 4 2883,2 7 1,-1-6-1,2 2 1</inkml:trace>
  <inkml:trace contextRef="#ctx0" brushRef="#br0" timeOffset="82412">4634 16195 24230,'17'-19'170,"-1"0"0,0 1 1,1-1-1,0 1 1,-4 2-59,2-5 427,1 1-281,-10 15 174,-3 3-365,2 7-67,2 9-33,1 10-135,1 8-28,-3-14 0,-2 1-415,4 5 0,0-2-677,5 9-243,-5-15 1,1-2 1530,6-4 0,-8-7 0,-1-1 0</inkml:trace>
  <inkml:trace contextRef="#ctx0" brushRef="#br0" timeOffset="83037">5192 16093 20306,'-9'22'22,"0"-1"0,0 0 1,-3 10-1,-2-3-22,3-11 0,0-1-45,-1 1 1,-1 0-147,0 0 1,-1 0-331,0-1 0,1-1 521,-4 3 0,0-2 0,0 0 0,-1 1 0</inkml:trace>
  <inkml:trace contextRef="#ctx0" brushRef="#br0" timeOffset="97791">2297 17551 22436,'5'-23'313,"1"0"1,1-1 0,0-10 0,-1 2-202,-3 10 0,-2 1-1467,1-2 0,-1-1 1422,0 1 0,-1 1-11,1-2 0,0 1 63,1 0 0,1 1-52,-1 0 1,3-2 14,1 2 0,2-2 0,1 2-49,1-4 1,0 1-16,0 3 1,2 1 0,0 0 20,6-3 1,0 3 199,-5 8 0,0 0-211,3 1 0,-1 2 62,4 4-11,10 15-68,-5 5 28,-8-2 1,-2 3-24,-4-1 1,-2 3-17,0-1 0,-2 1 0,-1 0 0,-1 1 0,-1 0 0,-2-1-56,0 14-73,-5-12 0,-3 0-61,-5 7 94,0-10 1,-1-2 98,-12 4-3,6-7 0,-2 0 5,6-3 1,-1 0 758,-5 1 1,0-1-760,3-2 1,3 0-6,-6-1 775,2 0-629,15-3 489,3 2-354,7 3-116,6 8-9,12 4-117,-10-7 1,3 1 4,8 6 1,2 1-139,1-1 0,0-1 105,-6-4 0,0 2 1,-3-3-24,5 3 1,-4-2-107,-5-2 1,-3 0-466,-5 2-986,-3 0-1019,-3-3 2588,-9 1 0,7-6 0,-6-3 0</inkml:trace>
  <inkml:trace contextRef="#ctx0" brushRef="#br0" timeOffset="98557">2974 17347 22052,'-25'0'280,"-2"0"0,2 1 0,3 1-235,-1 10-443,2 3 443,6 3 260,5 1-182,5 1 49,4 3-251,15 6 79,-1-10-33,13 0 92,-4-15-81,2-3-57,-2-9-33,-2-3 396,-4-8-290,-8-3 1,-1 0-18,1-4 40,-4 3 0,0 2 397,-4 10-89,0 2-55,0 13-214,0 5-56,0 8 22,3 3 45,8 10 23,4-3-40,-5-12 1,1-2 16,4 3-67,-7-9-79,-4-6 46,7-7 55,0-4 90,9-9 117,-7 2 1,-1 1 62,7-8-203,-7 10 1,-1 0 79,3-4-113,0 5 0,-1 0-12,0 5 24,-3 5 44,5 6-101,-2 6-11,4 10-79,-9 0 1,0 2-242,-1 1 1,-1 0-40,1 0 1,-1-1-628,4 11 986,5-21 0,-8-6 0,3-4 0</inkml:trace>
  <inkml:trace contextRef="#ctx0" brushRef="#br0" timeOffset="99311">3567 17330 24871,'-21'21'146,"5"-4"-112,13-15-23,2-1 179,1-1 169,23-3-314,-4 0-6,-1 0 1,2 2 66,0 3 0,0 3-27,9 9-85,-6 6 1,-2 2-7,-9-3 1,-2-1-255,2 7 0,-2 0 142,-3 7 68,-5-4-44,-2-5-91,-12-3-106,-6-6 0,-3-2 123,1-3 1,-1-1-340,-9 1 0,1-2 423,7-3 0,1-2 6,2-3 0,1-3 84,0-7 0,2-2 22,-1-11 0,8 5 1,5-2 67,10 1 0,6 0-51,-3 4 0,2 2-6,7-4 1,4 1 33,-3 8 1,0 2-18,1 1 1,2 0-29,0 2 0,2 1-994,0 0 0,1 1 0,0-1 983,3 0 1,2 0-12,-4 0 0,1 0 0,-2 0-124,3-1 1,-1-1 134,-1 0 0,-1 0 1,0-1-12,3 0 0,-1 0 0,-4 0 0,0 0 0,-3 0-23,-2-1 1,-1 0-68,11-8 293,-10 1-326,-6-1 439,-11-7-383,-15 5 44,-10-3-6,-3 14 1,-2 4 28,8-2 0,-1 2 79,-7 4 0,1 4 94,6 4 1,4 5 1445,6-3 0,1 3-1384,-2 4 1,6 2 22,7 1 0,5 1-208,2-6 0,2 0-170,5 6 0,3-2 153,4-7 1,2-3-699,4-1 1,1-2 664,4-2 0,2-2-19,-12-2 1,2 0-1,-1-2-59,12-1 0,-3-2-348,-2-1 0,-2 0-408,-4-1 0,-2-3-805,-5 2 1,-2 0 1622,8-8 1,-12 8 0,-3 1 0</inkml:trace>
  <inkml:trace contextRef="#ctx0" brushRef="#br0" timeOffset="100262">5022 17386 23739,'-21'20'-27,"-1"-1"0,0 1 0,2-2 0,1 0 1,0-2-159,2-4 0,1 0-353,1-1 0,0 0-2107,-6 7 2756,10-4 0,5-7 0,6-4 0</inkml:trace>
  <inkml:trace contextRef="#ctx0" brushRef="#br0" timeOffset="103661">6254 16999 22995,'26'-19'422,"-1"2"0,3 0 0,-3 3-8,-1 6 2,8 1-170,-3 7-106,-4 6 0,-1 1 39,7 5 11,-4 7 1,-4 5-672,-15-7 0,-4 0 442,5 9 0,-3 0-23,-10-4 1,-5-2-126,-3 2 0,-3 1 1,0-3-27,-6 5 0,-2-2 48,3-3 1,-1 1 0,-1-2-184,2-4 1,-1-2-1,2-1 146,0 1 1,0-3-493,-4 2 0,3-2-886,8-5-1697,4-7 3213,13-5 1,-3 2 0,4-1-1</inkml:trace>
  <inkml:trace contextRef="#ctx0" brushRef="#br0" timeOffset="103963">6751 17082 24356,'-26'10'220,"0"0"1,3 0-1,2 0-153,7 2 0,2 1-574,1 0 0,1 2 754,-6 15-180,7-14 0,3 0 199,0 16-244,-1-1-22,19-5-123,4-6 50,-2-12 0,4-3-403,15 0 0,1-4 134,-8-2 0,2-2-203,-2 1 1,0-1-1,-1-1 545,9-6 0,-4 0 0,0 1 0,-13 3 0,1 0 0</inkml:trace>
  <inkml:trace contextRef="#ctx0" brushRef="#br0" timeOffset="104316">7552 17117 23908,'-32'-4'82,"2"1"0,1 0 1,2 0-67,8 2 1,3 1-68,-6 0 1,2 0-1589,2 3 1,0 1-1639,-11-1 2457,12 6 1,15-6 0,2-1 0</inkml:trace>
  <inkml:trace contextRef="#ctx0" brushRef="#br0" timeOffset="104584">7498 17321 23155,'-28'-1'7,"0"1"1,1-2-1,3 1-7,-5 1-101,2 0-761,1 0-1097,0 1 1959,-2 1 0,15-1 0,-1 1 0</inkml:trace>
  <inkml:trace contextRef="#ctx0" brushRef="#br0" timeOffset="104909">7503 16867 23459,'-12'25'78,"-1"-2"1,-1 1-1,2 0 1,-2 2 0,1 0-1,-1 1-59,2-1 1,0 3 0,0 0 0,1-3-845,1-1 1,2-2 0,0 1 809,-3 6 0,0 3 0,1-3-64,1 0 1,2-2-214,0-4 1,2 0-432,0-5 1,1-1 919,0 11 1,3-16 0,1-4 0</inkml:trace>
  <inkml:trace contextRef="#ctx0" brushRef="#br0" timeOffset="105954">7983 17035 24759,'21'-8'92,"1"1"0,0-1 1,8-3-1,-2 2-41,-9 6 0,-2 0-375,15-3 436,-2 4 12,-7 0 207,-7 2-219,-6 0 29,-6 2-253,-4 3 57,0 6-124,-16 15 123,3-6 193,0-6 1,-1-3-126,-6 5 22,10-9 112,1-1 44,7-5 135,4 3-280,15 11-34,0 1-182,-1-3 0,1 0 176,-3-1 1,0-2-6,1 2 0,0 0-1634,1 1 1,-1-2 1633,0 2 0,0-1 0,-1 0 0,1 0-227,1 6 0,0 2 177,-6-6 0,-1 0-18,2 12 1,-4-1-11,-12 3 16,0-9 1,-4-2-12,-3-5 0,-3-2 28,0-1 0,-2-1-991,-11 1 0,-1-3 1002,6-1 1,2-2-18,-10 0 1,0-1 749,10-4 1,2-1-1115,-1-1 1,1-1-238,3-3 0,1-1-2625,-12-11 2959,13 2 0,7 7 0,5 4 0</inkml:trace>
  <inkml:trace contextRef="#ctx0" brushRef="#br0" timeOffset="121986">6359 15920 26272,'22'-11'294,"0"0"0,-1-1 0,9-2 1,-4 3-60,-4 8 15,-4 16 0,3 9 0,-4-1-278,-5-3 0,-2 2-6,0 5 1,1 3-1,-2 3 1,-5-5-1606,-8 5 1,-6-3 1379,2-2 1,-1-1-1,-1-2 85,-4 0 1,-2-2-157,-6 3 0,-1-1 0,6-9 0,2 0 286,-5 1 0,2-2-3027,0-6-206,9-8 2558,12-8 1,-1 3-1,6-4 1</inkml:trace>
  <inkml:trace contextRef="#ctx0" brushRef="#br0" timeOffset="122262">6911 15909 24267,'-28'11'526,"0"0"1,2 2 0,3 1-331,8 1 0,4 1-1222,-1 3 0,2 0 1093,0 1 1,2 1-12,2-1 0,1 1-62,1 6 0,3-1-33,1-8 0,4 0-62,6 8 0,5-3-67,-1-12 0,2-3-84,7 3 0,2-3-589,7-9 1,0-4 196,-6-1 0,-1-1-320,-3 1 1,1-3-1,-2 2 964,3-5 0,-4 2 0,4-3 0,-6 4 0</inkml:trace>
  <inkml:trace contextRef="#ctx0" brushRef="#br0" timeOffset="132300">7702 15948 25151,'-22'0'86,"-2"0"0,2 0 0,1 0 26,-13 0-79,17 0 1,-1 0-29,-8 0 1,-1 0-23,8 0 1,1 1-203,-4-1 1,1 1-1888,1 3-1171,10 0 2634,5 2 0,5-3 0,0 0 0</inkml:trace>
  <inkml:trace contextRef="#ctx0" brushRef="#br0" timeOffset="132554">7713 16211 24950,'-31'3'100,"0"1"1,0 0 0,3-2-84,8-2 0,2 0-363,-1 0 0,0 0 318,1 0 0,0 0-420,-14 0-1501,6 0 2005,7 0 0,9 0 1,5 0-1</inkml:trace>
  <inkml:trace contextRef="#ctx0" brushRef="#br0" timeOffset="132941">7755 15715 24838,'-18'14'515,"1"-2"1,0 4-1,2-1-353,2 3 1,1 2-742,-2 2 1,-1 1 606,-1 4 0,0 1-605,4-9 1,-1 1 0,2-1 579,-1 1 1,0 0 0,0 2-4,-3 6 0,0 1 0,0 0-45,3-3 0,1 0 1,-1 1-24,0-2 1,1 0 0,1-1-191,0 4 1,3-3-487,1 3-1284,3-5-1249,2-5 2457,1-3 1,0-7 0,0-2 0</inkml:trace>
  <inkml:trace contextRef="#ctx0" brushRef="#br0" timeOffset="134143">8468 16011 23773,'-31'1'52,"1"-1"0,2 0 1,2 0-53,-6 2-235,1 1 235,14 3 0,1-1 0,-1 1 0,6 3 0</inkml:trace>
  <inkml:trace contextRef="#ctx0" brushRef="#br0" timeOffset="136002">8406 15983 23964,'11'-1'314,"2"3"-236,1-1 169,11 4 21,3 0-144,3-2-68,-3 0-34,1 1-22,-7-3 0,7 2-56,-6-2-11,-9-1-180,2 0-167,-9 0-998,2 0-1658,-3 0-207,2 0 2457,-3 0 1,-2 0 0,-1 0 0</inkml:trace>
  <inkml:trace contextRef="#ctx0" brushRef="#br0" timeOffset="137611">8652 15478 18194,'3'-2'2688,"0"2"588,-3 0 0,-6 0-2533,-19 0-743,7-1 0,-3 0-6,2 0 1,-2 0 5,1 0 0,0-1 0,-10-1-12,12 3 12,-4 0 34,12 2-23,0 4-11,-1 5-22,3 2-12,2 3 1,3-5 10,3 2 12,0-6 0,1 2 11,4 2 0,0 2 11,2-1 0,3 9-11,-1-5-56,1 4 34,3-7-146,12 2 168,-5-5 101,11 5-101,-9-6 0,-1 2-68,2 7 46,-8-5-12,-2 6 23,-8-7-168,-4 2 101,-2-4 66,-9 1-88,-9-1-46,-11-4 73,11-4 0,0 0-23,-2-1 1,0-1 0,0-2 0,0-1-890,-5-4 0,1-1-35,8 2 0,2-2-619,-3 0 1,5-1 818,5 0 1,5 6 0,3 1 0</inkml:trace>
  <inkml:trace contextRef="#ctx0" brushRef="#br0" timeOffset="138487">8322 16230 26183,'30'-1'381,"1"0"0,-1 0 0,-1 1-292,-2 0 1,1 0-57,3-1 1,0 2-79,1 3 0,-2 3-28,-10-1 1,-6 3-7,-10 22-22,-14-13 0,-6 1 0,-1 0-734,-3 3 1,-1 0 804,3-3 0,-2 0 1,1 0 6,-7 3 1,0-2 39,10-6 0,0-1 183,-1 2 0,0-3-99,6-1 78,5-5-21,3 0 211,11 2-279,4-3 1122,15 4-1139,2-8 0,2 0-51,-4 0 1,0-1-135,-1-2 0,0 1 0,0-1 116,0-1 0,-2-1 0,-1 1-4,3-1 0,-2 0-79,3-1 1,0 2-2522,-4 1 2600,-9 10 0,-5-6 0,-7 6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6-05T22:23:22.947"/>
    </inkml:context>
    <inkml:brush xml:id="br0">
      <inkml:brushProperty name="width" value="0.06174" units="cm"/>
      <inkml:brushProperty name="height" value="0.06174" units="cm"/>
      <inkml:brushProperty name="color" value="#0000FF"/>
    </inkml:brush>
  </inkml:definitions>
  <inkml:trace contextRef="#ctx0" brushRef="#br0">5586 17263 21924,'0'-6'1638,"0"29"0,0 14-183,0-14 0,0 2-2402,0 9 1,-1 4 0,1-2 964,-1-9 1,0-2 0,0 2-8,1 1 0,-1 1 1,0 0-1,0-1-835,0 7 1,0-2 0,0 0 823,0-1 0,1 0 0,-1-3-6,1 2 0,-1-6 1010,1-7-1049,0-10-56,0-5-324,0-3 1439,4-9-1037,4-6 23,9-15 11,2 2 1,2-2 1146,-4 6 0,1 0-1151,-3 3 0,1-1 1,-1 2 3,0 1 0,0 1-31,-3 3 1,0 1 30,6-8 0,-5 8 0,-5 4 0,-2 6 68,-2 2 1025,2 4-1104,1 10 0,5 10 0,-5-4 0,0 2-234,1 2 0,-1 2 234,0 2 0,0-1 0,0 0 0,-1 0-23,-1-2 1,0-1-34,4 14-23,-3-10-133,0-9-472,-3-9-728,-1-5-1513,0-3 2925,-2-3 0,0 2 0,0-3 0</inkml:trace>
  <inkml:trace contextRef="#ctx0" brushRef="#br0" timeOffset="615">6335 17299 20300,'0'-4'2924,"0"1"-2532,0 3-168,-33 43-2001,12-16 1840,5-7 1,-2 3 0,1 0 20,1 0 0,1 0-202,-2 4 0,1 3 140,5-8 1,1 1-1,0 1-22,0 2 0,1 1 0,1 0-663,0 1 0,2 2 0,0-1 566,1-1 0,1 1 0,0-1-27,1-1 1,1-1 0,1 1-361,3 1 0,2 1 1,1-3-72,2 1 0,3-2-36,4 1 0,4-4-2686,17-8 3223,-15-11 0,-2-1 0,4 0 0,-3-2 1</inkml:trace>
  <inkml:trace contextRef="#ctx0" brushRef="#br0" timeOffset="1351">6899 17328 25476,'23'16'255,"-1"1"1,1-1-1,-2 0 1,0 1-1,-3 1-188,-2 6 0,-2 1-690,2 3 0,-1 3 626,-3 1 1,0 2 0,-2 0-423,-1-8 0,-2-1 0,1 2 385,0 6 1,-1 2 0,-1-2-641,-2 2 0,-2-3 579,0 1 0,-2-1-17,-2-1 0,-3-1-452,-1 0 1,-3-1 187,-4-1 0,-1-2-140,-4-1 1,-1-1-230,0-2 0,-2-2-476,1-3 0,0-1-418,1-4 1,1-2 939,-12 5 0,14-9 1,7-3-1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6-10T18:04:39.046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7891 17769 24575,'12'0'0,"0"0"0,-6 0 0,3 0 0,-1 0 0,0 0 0,1 0 0,-4 0 0,6 0 0,-7 0 0,6 0 0,-4 0 0,-1 0 0,5 0 0,-6 0 0,7 0 0,-8 0 0,4 0 0,-3 0 0,0 0 0,0 0 0,-1 0 0,0 0 0,0 0 0,0 0 0,0-2 0,1-1 0,1 0 0,-1 1 0,1 2 0,-1 0 0,1 0 0,-1 0 0,-1 0 0,-1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EBBA7-EBC6-FC4D-B1EE-7916F28F6B38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F369D-759D-8748-85F9-A0F71CF5B9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747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6F369D-759D-8748-85F9-A0F71CF5B90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857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301FC-964C-6B42-9EDE-07685BD0A2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95E709-428B-4347-AA8A-364428E719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1F4A2-BB11-AF41-A20C-601BCBBD3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24F0DB-5BB8-904A-B5D9-0468B7E50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9B1A6-084F-3B47-9E5D-4F23C19A1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972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9EE3F-8667-C745-B453-E9EFF22A7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3A2907-B54C-CD42-A639-50C7FF871F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20BE9-A1F2-794E-A106-0BBD21AB5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AFF65-EF7B-FD42-A80B-B01BBDD29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D0C7E-2C19-8B4E-B824-6E6F8A50B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71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4D880-51F2-B141-BA5A-B69244856E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D81D61-DCDB-C54C-B9B1-AA0252D198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6E589-118D-F646-AEB7-DC181DC3C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51201-39DD-0C47-8A8D-6BB49E5D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A34E6-5595-824F-9B9B-73050886C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429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86A02-7419-FA49-BDFC-ED8135FDB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9C42D-A6D3-514C-AA75-967A2C974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48602-941B-DC42-A983-8CDA31240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15C1D-EA9B-E049-BC43-61DC1616F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75585-E9D2-D54E-A236-9410524EF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3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57415-54A6-7C48-8607-E89468BE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C78898-6759-D64D-97EB-DA5BE89B3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AA902-3DD0-554D-9E97-D655EB374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7370E-37ED-0A45-94A4-DED3C1ADD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3A5C1-B995-BC44-9A65-9622753AF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403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DFAA7-8EBD-1C47-A1AD-514AB923E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A7D27-952A-4C48-87A3-32FA5E4722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E048FA-81EB-E444-8135-95B9F52C0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7E097-EE3C-2047-A2D3-AF1C18BFD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0A7ACC-14E3-8246-9A76-643BD369A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08B46B-4C05-7F4A-B344-50CC57680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35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E076A-D397-5D4B-B011-054FBC875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CC85FF-9FEB-4C44-88F1-3B9E13A32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AA22C0-5B87-1542-92D5-E255156C4E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BE79C7-9497-DE4F-984A-05AE3D2B91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CC325D-1D4B-3E47-8A8F-A69C94BD41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C256CF-7135-8044-BABC-EDDE17925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E5C041-3124-B44B-8DC8-753F326AE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241E72-63DD-6C44-898F-B2406D9E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88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74EC6-4695-AD41-8614-D19690679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70F53-0365-3142-A040-640C8B5DF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755665-45E6-D143-822B-63DD46030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A5A398-CFE2-FA41-8B88-B1021EE04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114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26DA29-CE29-8044-B9C9-1A84A457F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1DB3B1-7DE0-D149-8BA8-CCDF71757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ED39F9-EBFB-B34D-B9BD-F622E3C83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744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068E6-1688-9D4A-A20F-1A1217EAC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9D3BD-DA85-484D-8B0A-6D5B7557D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A8D842-64EE-124D-AE88-E3D5BF41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666320-F512-F643-8C13-C03228966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35353F-454C-9F45-B81D-3535315C8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C9CF0C-0254-BF4B-9F95-78BE9F2F9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664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802B5-87A3-BC43-90B6-509668229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FCB414-3887-4E46-B4C4-753315502C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8832F9-45F2-2A4D-B153-B7467C2A89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7026C7-C014-154F-A1C3-8E628B876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F859BD-E67D-6D4B-A44B-9D8538AF7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6275DF-FA75-1746-8CC8-063ECD9F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770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CEBBF3-23D8-E640-A761-1C17173FD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D2F72-181D-DC48-A5A5-026A77750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14EE1-361A-2841-867A-6C33EAEE0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BFB88-400F-6343-B885-8941C37D2F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720B3-DB01-1348-B9C9-E3F2741FD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20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1.xml"/><Relationship Id="rId13" Type="http://schemas.openxmlformats.org/officeDocument/2006/relationships/image" Target="../media/image18.png"/><Relationship Id="rId3" Type="http://schemas.openxmlformats.org/officeDocument/2006/relationships/image" Target="../media/image33.png"/><Relationship Id="rId7" Type="http://schemas.openxmlformats.org/officeDocument/2006/relationships/image" Target="../media/image4.svg"/><Relationship Id="rId12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35.png"/><Relationship Id="rId5" Type="http://schemas.openxmlformats.org/officeDocument/2006/relationships/image" Target="../media/image2.svg"/><Relationship Id="rId10" Type="http://schemas.openxmlformats.org/officeDocument/2006/relationships/customXml" Target="../ink/ink2.xml"/><Relationship Id="rId4" Type="http://schemas.openxmlformats.org/officeDocument/2006/relationships/image" Target="../media/image1.png"/><Relationship Id="rId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C405AE0C-019B-6049-963A-66BE1A6FDA3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35589312"/>
                  </p:ext>
                </p:extLst>
              </p:nvPr>
            </p:nvGraphicFramePr>
            <p:xfrm>
              <a:off x="0" y="0"/>
              <a:ext cx="12192000" cy="685800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32727">
                      <a:extLst>
                        <a:ext uri="{9D8B030D-6E8A-4147-A177-3AD203B41FA5}">
                          <a16:colId xmlns:a16="http://schemas.microsoft.com/office/drawing/2014/main" val="4250505542"/>
                        </a:ext>
                      </a:extLst>
                    </a:gridCol>
                    <a:gridCol w="7259273">
                      <a:extLst>
                        <a:ext uri="{9D8B030D-6E8A-4147-A177-3AD203B41FA5}">
                          <a16:colId xmlns:a16="http://schemas.microsoft.com/office/drawing/2014/main" val="141724990"/>
                        </a:ext>
                      </a:extLst>
                    </a:gridCol>
                  </a:tblGrid>
                  <a:tr h="45863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Inverse Functions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0" i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Study the solution carefully and answer these questions.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4293820"/>
                      </a:ext>
                    </a:extLst>
                  </a:tr>
                  <a:tr h="2133123">
                    <a:tc rowSpan="3">
                      <a:txBody>
                        <a:bodyPr/>
                        <a:lstStyle/>
                        <a:p>
                          <a:pPr algn="l" defTabSz="374400"/>
                          <a:r>
                            <a:rPr lang="en-GB" sz="1800" b="1" i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 </a:t>
                          </a:r>
                          <a:r>
                            <a:rPr lang="en-GB" sz="1800" b="0" i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Zoe has answered this question </a:t>
                          </a:r>
                          <a:r>
                            <a:rPr lang="en-GB" sz="1800" b="1" i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correctly</a:t>
                          </a:r>
                          <a:r>
                            <a:rPr lang="en-GB" sz="1800" b="0" i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.</a:t>
                          </a:r>
                        </a:p>
                        <a:p>
                          <a:pPr defTabSz="374400"/>
                          <a:r>
                            <a:rPr lang="en-GB" sz="12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 </a:t>
                          </a:r>
                          <a:endParaRPr lang="en-GB" sz="2400" b="1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pPr defTabSz="374400"/>
                          <a:r>
                            <a:rPr lang="en-GB" sz="24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Q:   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800" b="0" i="0" dirty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d>
                                <m:dPr>
                                  <m:ctrlPr>
                                    <a:rPr lang="en-GB" sz="1800" b="0" i="1" dirty="0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800" b="0" i="1" dirty="0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GB" sz="1800" b="0" i="1" dirty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dirty="0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dirty="0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GB" sz="1800" b="0" i="1" dirty="0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800" b="0" i="1" dirty="0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sz="1800" b="0" i="1" dirty="0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800" b="0" i="1" dirty="0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 ,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≠−3</m:t>
                              </m:r>
                            </m:oMath>
                          </a14:m>
                          <a:endParaRPr lang="en-GB" sz="1800" b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pPr defTabSz="374400"/>
                          <a:endParaRPr lang="en-GB" sz="1800" b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pPr defTabSz="374400"/>
                          <a:r>
                            <a:rPr lang="en-GB" sz="1800" b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Find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800" b="0" i="1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1800" b="0" i="0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800" b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, stating its domain</a:t>
                          </a:r>
                          <a:r>
                            <a:rPr lang="en-GB" sz="1800" b="0" baseline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 and range.</a:t>
                          </a:r>
                        </a:p>
                        <a:p>
                          <a:pPr defTabSz="374400"/>
                          <a:endParaRPr lang="en-GB" sz="1800" b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pPr marL="0" marR="0" lvl="0" indent="0" algn="l" defTabSz="37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A</a:t>
                          </a:r>
                          <a:r>
                            <a:rPr kumimoji="0" lang="en-GB" sz="2400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: </a:t>
                          </a:r>
                          <a:r>
                            <a:rPr kumimoji="0" lang="en-GB" sz="2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	</a:t>
                          </a:r>
                          <a:endParaRPr kumimoji="0" lang="en-GB" sz="1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b="1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1: </a:t>
                          </a:r>
                          <a:r>
                            <a:rPr lang="en-GB" sz="18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Zoe’s friend says ‘this means that the range of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800" b="0" i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h</m:t>
                              </m:r>
                            </m:oMath>
                          </a14:m>
                          <a:r>
                            <a:rPr lang="en-GB" sz="1800" b="0" i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 is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800" b="0" i="0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Calibri" panose="020F0502020204030204" pitchFamily="34" charset="0"/>
                                </a:rPr>
                                <m:t>h</m:t>
                              </m:r>
                              <m:d>
                                <m:dPr>
                                  <m:ctrlPr>
                                    <a:rPr lang="en-GB" sz="18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Calibri" panose="020F0502020204030204" pitchFamily="34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GB" sz="1800" b="0" i="1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Calibri" panose="020F0502020204030204" pitchFamily="34" charset="0"/>
                                </a:rPr>
                                <m:t>≠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Calibri" panose="020F0502020204030204" pitchFamily="34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i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 ’.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b="0" i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     Explain how Zoe’s friend reached that conclusion.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039183532"/>
                      </a:ext>
                    </a:extLst>
                  </a:tr>
                  <a:tr h="2133123">
                    <a:tc vMerge="1">
                      <a:txBody>
                        <a:bodyPr/>
                        <a:lstStyle/>
                        <a:p>
                          <a:r>
                            <a:rPr lang="en-GB" sz="24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A: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2: </a:t>
                          </a:r>
                          <a:r>
                            <a:rPr lang="en-GB" sz="180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 Find the inverse of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800" b="0" i="0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Calibri" panose="020F0502020204030204" pitchFamily="34" charset="0"/>
                                </a:rPr>
                                <m:t>g</m:t>
                              </m:r>
                              <m:d>
                                <m:dPr>
                                  <m:ctrlPr>
                                    <a:rPr lang="en-GB" sz="18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Calibri" panose="020F0502020204030204" pitchFamily="34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GB" sz="1800" b="0" i="1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Calibri" panose="020F0502020204030204" pitchFamily="34" charset="0"/>
                                    </a:rPr>
                                    <m:t>4</m:t>
                                  </m:r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Calibri" panose="020F0502020204030204" pitchFamily="34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Calibri" panose="020F0502020204030204" pitchFamily="34" charset="0"/>
                                    </a:rPr>
                                    <m:t>𝑥</m:t>
                                  </m:r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Calibri" panose="020F0502020204030204" pitchFamily="34" charset="0"/>
                                    </a:rPr>
                                    <m:t>+7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i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01795144"/>
                      </a:ext>
                    </a:extLst>
                  </a:tr>
                  <a:tr h="2133123">
                    <a:tc vMerge="1">
                      <a:txBody>
                        <a:bodyPr/>
                        <a:lstStyle/>
                        <a:p>
                          <a:endParaRPr lang="en-GB" sz="2400" b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3: </a:t>
                          </a:r>
                          <a:r>
                            <a:rPr lang="en-GB" sz="1800" b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Look for a pattern</a:t>
                          </a:r>
                          <a:r>
                            <a:rPr lang="en-GB" sz="1800" b="0" baseline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in these answers.</a:t>
                          </a:r>
                          <a:br>
                            <a:rPr lang="en-GB" sz="1800" b="0" baseline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800" b="0" baseline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    Use this to p</a:t>
                          </a:r>
                          <a:r>
                            <a:rPr lang="en-GB" sz="1800" b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redict the inverse of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800" b="0" i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f</m:t>
                              </m:r>
                              <m:d>
                                <m:dPr>
                                  <m:ctrlPr>
                                    <a:rPr lang="en-GB" sz="1800" b="0" i="1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800" b="0" i="1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GB" sz="1800" b="0" i="1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8</m:t>
                                  </m:r>
                                  <m:r>
                                    <a:rPr lang="en-GB" sz="1800" b="0" i="1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9</m:t>
                                  </m:r>
                                  <m:r>
                                    <a:rPr lang="en-GB" sz="1800" b="0" i="1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𝑥</m:t>
                                  </m:r>
                                  <m:r>
                                    <a:rPr lang="en-GB" sz="1800" b="0" i="1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−4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dirty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.</a:t>
                          </a:r>
                          <a:br>
                            <a:rPr lang="en-GB" sz="1800" dirty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</a:br>
                          <a:br>
                            <a:rPr lang="en-GB" sz="1800" dirty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</a:br>
                          <a:br>
                            <a:rPr lang="en-GB" sz="1800" dirty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</a:br>
                          <a:br>
                            <a:rPr lang="en-GB" sz="1800" dirty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800" baseline="0" dirty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   Find and prove the generalisation of this pattern.</a:t>
                          </a:r>
                          <a:endParaRPr lang="en-GB" sz="1800" dirty="0">
                            <a:latin typeface="Calibri" panose="020F0502020204030204" pitchFamily="34" charset="0"/>
                            <a:ea typeface="Cambria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4267176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C405AE0C-019B-6049-963A-66BE1A6FDA3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35589312"/>
                  </p:ext>
                </p:extLst>
              </p:nvPr>
            </p:nvGraphicFramePr>
            <p:xfrm>
              <a:off x="0" y="0"/>
              <a:ext cx="12192000" cy="685800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32727">
                      <a:extLst>
                        <a:ext uri="{9D8B030D-6E8A-4147-A177-3AD203B41FA5}">
                          <a16:colId xmlns:a16="http://schemas.microsoft.com/office/drawing/2014/main" val="4250505542"/>
                        </a:ext>
                      </a:extLst>
                    </a:gridCol>
                    <a:gridCol w="7259273">
                      <a:extLst>
                        <a:ext uri="{9D8B030D-6E8A-4147-A177-3AD203B41FA5}">
                          <a16:colId xmlns:a16="http://schemas.microsoft.com/office/drawing/2014/main" val="141724990"/>
                        </a:ext>
                      </a:extLst>
                    </a:gridCol>
                  </a:tblGrid>
                  <a:tr h="45863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Inverse Functions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0" i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Study the solution carefully and answer these questions.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4293820"/>
                      </a:ext>
                    </a:extLst>
                  </a:tr>
                  <a:tr h="2133123"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7897" r="-147590" b="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67926" t="-23647" r="-252" b="-1991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39183532"/>
                      </a:ext>
                    </a:extLst>
                  </a:tr>
                  <a:tr h="2133123">
                    <a:tc vMerge="1">
                      <a:txBody>
                        <a:bodyPr/>
                        <a:lstStyle/>
                        <a:p>
                          <a:r>
                            <a:rPr lang="en-GB" sz="24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A: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67926" t="-124000" r="-252" b="-9971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01795144"/>
                      </a:ext>
                    </a:extLst>
                  </a:tr>
                  <a:tr h="2133123">
                    <a:tc vMerge="1">
                      <a:txBody>
                        <a:bodyPr/>
                        <a:lstStyle/>
                        <a:p>
                          <a:endParaRPr lang="en-GB" sz="2400" b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67926" t="-224000" r="-252" b="2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42671769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19" name="Group 18">
            <a:extLst>
              <a:ext uri="{FF2B5EF4-FFF2-40B4-BE49-F238E27FC236}">
                <a16:creationId xmlns:a16="http://schemas.microsoft.com/office/drawing/2014/main" id="{04A3E056-8BCE-182B-46FF-A1C2F508364D}"/>
              </a:ext>
            </a:extLst>
          </p:cNvPr>
          <p:cNvGrpSpPr/>
          <p:nvPr/>
        </p:nvGrpSpPr>
        <p:grpSpPr>
          <a:xfrm>
            <a:off x="108488" y="493362"/>
            <a:ext cx="4794140" cy="687091"/>
            <a:chOff x="108488" y="1180453"/>
            <a:chExt cx="4794140" cy="687091"/>
          </a:xfrm>
        </p:grpSpPr>
        <p:pic>
          <p:nvPicPr>
            <p:cNvPr id="17" name="Graphic 16" descr="Badge Tick1 with solid fill">
              <a:extLst>
                <a:ext uri="{FF2B5EF4-FFF2-40B4-BE49-F238E27FC236}">
                  <a16:creationId xmlns:a16="http://schemas.microsoft.com/office/drawing/2014/main" id="{D23D0B31-321A-1ECA-3FB5-A02D2178E6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215537" y="1180453"/>
              <a:ext cx="687091" cy="687091"/>
            </a:xfrm>
            <a:prstGeom prst="rect">
              <a:avLst/>
            </a:prstGeom>
          </p:spPr>
        </p:pic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9F2ACC9-9D52-D1F9-38FE-480B9F62B87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8488" y="1523999"/>
              <a:ext cx="4231037" cy="0"/>
            </a:xfrm>
            <a:prstGeom prst="line">
              <a:avLst/>
            </a:prstGeom>
            <a:ln w="38100" cap="rnd">
              <a:solidFill>
                <a:schemeClr val="accent6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4378C30-5FD4-7679-7860-6A99F25850C6}"/>
              </a:ext>
            </a:extLst>
          </p:cNvPr>
          <p:cNvGrpSpPr/>
          <p:nvPr/>
        </p:nvGrpSpPr>
        <p:grpSpPr>
          <a:xfrm>
            <a:off x="1792638" y="-1079714"/>
            <a:ext cx="4794139" cy="687091"/>
            <a:chOff x="108488" y="493362"/>
            <a:chExt cx="4794139" cy="687091"/>
          </a:xfrm>
        </p:grpSpPr>
        <p:pic>
          <p:nvPicPr>
            <p:cNvPr id="11" name="Graphic 10" descr="Badge Cross with solid fill">
              <a:extLst>
                <a:ext uri="{FF2B5EF4-FFF2-40B4-BE49-F238E27FC236}">
                  <a16:creationId xmlns:a16="http://schemas.microsoft.com/office/drawing/2014/main" id="{498560AE-7A11-B1C1-4011-1E4A3DF5715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215536" y="493362"/>
              <a:ext cx="687091" cy="687091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FA84BDA-8C0D-B457-F071-AFA298FED71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8488" y="836908"/>
              <a:ext cx="4231037" cy="0"/>
            </a:xfrm>
            <a:prstGeom prst="line">
              <a:avLst/>
            </a:prstGeom>
            <a:ln w="38100" cap="rnd">
              <a:solidFill>
                <a:srgbClr val="C0000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305D6F93-E725-B5B7-78F2-D74394F26048}"/>
              </a:ext>
            </a:extLst>
          </p:cNvPr>
          <p:cNvSpPr/>
          <p:nvPr/>
        </p:nvSpPr>
        <p:spPr>
          <a:xfrm>
            <a:off x="3908156" y="3141133"/>
            <a:ext cx="372534" cy="3725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60BB15-B8E1-1F70-65DF-FCAB709BD274}"/>
              </a:ext>
            </a:extLst>
          </p:cNvPr>
          <p:cNvSpPr/>
          <p:nvPr/>
        </p:nvSpPr>
        <p:spPr>
          <a:xfrm>
            <a:off x="3239289" y="3852333"/>
            <a:ext cx="372534" cy="3725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07FEAC-2CE8-3B7F-BC3B-380A191DF2D5}"/>
              </a:ext>
            </a:extLst>
          </p:cNvPr>
          <p:cNvSpPr/>
          <p:nvPr/>
        </p:nvSpPr>
        <p:spPr>
          <a:xfrm>
            <a:off x="3349356" y="5760896"/>
            <a:ext cx="372534" cy="3725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520543A-EBA2-B078-7426-8F9D44AD378D}"/>
              </a:ext>
            </a:extLst>
          </p:cNvPr>
          <p:cNvSpPr/>
          <p:nvPr/>
        </p:nvSpPr>
        <p:spPr>
          <a:xfrm>
            <a:off x="3822626" y="6202539"/>
            <a:ext cx="372534" cy="3725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FE0292-2640-5B89-712F-01F6589363E9}"/>
              </a:ext>
            </a:extLst>
          </p:cNvPr>
          <p:cNvSpPr/>
          <p:nvPr/>
        </p:nvSpPr>
        <p:spPr>
          <a:xfrm>
            <a:off x="4716360" y="4258734"/>
            <a:ext cx="136055" cy="3725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F259B175-F36F-2580-5B07-127A10C3312D}"/>
                  </a:ext>
                </a:extLst>
              </p14:cNvPr>
              <p14:cNvContentPartPr/>
              <p14:nvPr/>
            </p14:nvContentPartPr>
            <p14:xfrm>
              <a:off x="274151" y="2250376"/>
              <a:ext cx="4503753" cy="4295707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F259B175-F36F-2580-5B07-127A10C3312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2992" y="2239216"/>
                <a:ext cx="4525712" cy="431766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D50616DE-39C4-CCF1-2873-F0219F55D6A1}"/>
                  </a:ext>
                </a:extLst>
              </p14:cNvPr>
              <p14:cNvContentPartPr/>
              <p14:nvPr/>
            </p14:nvContentPartPr>
            <p14:xfrm>
              <a:off x="2041450" y="6173483"/>
              <a:ext cx="577080" cy="37260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D50616DE-39C4-CCF1-2873-F0219F55D6A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030290" y="6162323"/>
                <a:ext cx="599040" cy="39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93BA186-248F-D88E-1DEE-708335B77127}"/>
                  </a:ext>
                </a:extLst>
              </p14:cNvPr>
              <p14:cNvContentPartPr/>
              <p14:nvPr/>
            </p14:nvContentPartPr>
            <p14:xfrm>
              <a:off x="2840760" y="6393240"/>
              <a:ext cx="73440" cy="39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93BA186-248F-D88E-1DEE-708335B77127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831400" y="6383880"/>
                <a:ext cx="92160" cy="22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6733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2299</TotalTime>
  <Words>120</Words>
  <Application>Microsoft Macintosh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3</cp:revision>
  <dcterms:created xsi:type="dcterms:W3CDTF">2022-04-06T12:13:52Z</dcterms:created>
  <dcterms:modified xsi:type="dcterms:W3CDTF">2022-07-27T22:47:05Z</dcterms:modified>
</cp:coreProperties>
</file>