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687"/>
  </p:normalViewPr>
  <p:slideViewPr>
    <p:cSldViewPr snapToGrid="0">
      <p:cViewPr varScale="1">
        <p:scale>
          <a:sx n="160" d="100"/>
          <a:sy n="160" d="100"/>
        </p:scale>
        <p:origin x="7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9D897A6D-350E-D09E-F3E4-6547AB6E2FD0}"/>
                  </a:ext>
                </a:extLst>
              </p:cNvPr>
              <p:cNvGraphicFramePr>
                <a:graphicFrameLocks noGrp="1"/>
              </p:cNvGraphicFramePr>
              <p:nvPr userDrawn="1">
                <p:extLst>
                  <p:ext uri="{D42A27DB-BD31-4B8C-83A1-F6EECF244321}">
                    <p14:modId xmlns:p14="http://schemas.microsoft.com/office/powerpoint/2010/main" val="2917061313"/>
                  </p:ext>
                </p:extLst>
              </p:nvPr>
            </p:nvGraphicFramePr>
            <p:xfrm>
              <a:off x="0" y="0"/>
              <a:ext cx="9906000" cy="6858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302000">
                      <a:extLst>
                        <a:ext uri="{9D8B030D-6E8A-4147-A177-3AD203B41FA5}">
                          <a16:colId xmlns:a16="http://schemas.microsoft.com/office/drawing/2014/main" val="3731388703"/>
                        </a:ext>
                      </a:extLst>
                    </a:gridCol>
                    <a:gridCol w="3302000">
                      <a:extLst>
                        <a:ext uri="{9D8B030D-6E8A-4147-A177-3AD203B41FA5}">
                          <a16:colId xmlns:a16="http://schemas.microsoft.com/office/drawing/2014/main" val="1335554715"/>
                        </a:ext>
                      </a:extLst>
                    </a:gridCol>
                    <a:gridCol w="3302000">
                      <a:extLst>
                        <a:ext uri="{9D8B030D-6E8A-4147-A177-3AD203B41FA5}">
                          <a16:colId xmlns:a16="http://schemas.microsoft.com/office/drawing/2014/main" val="4209934768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a)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b)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c)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566547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d)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900" dirty="0"/>
                            <a:t>Find the range of possible values of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oMath>
                          </a14:m>
                          <a:r>
                            <a:rPr lang="en-GB" sz="1900" baseline="0" dirty="0"/>
                            <a:t>, given that the object remains at equilibrium.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e)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13460213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f)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g)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h)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2335303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9D897A6D-350E-D09E-F3E4-6547AB6E2FD0}"/>
                  </a:ext>
                </a:extLst>
              </p:cNvPr>
              <p:cNvGraphicFramePr>
                <a:graphicFrameLocks noGrp="1"/>
              </p:cNvGraphicFramePr>
              <p:nvPr userDrawn="1">
                <p:extLst>
                  <p:ext uri="{D42A27DB-BD31-4B8C-83A1-F6EECF244321}">
                    <p14:modId xmlns:p14="http://schemas.microsoft.com/office/powerpoint/2010/main" val="2917061313"/>
                  </p:ext>
                </p:extLst>
              </p:nvPr>
            </p:nvGraphicFramePr>
            <p:xfrm>
              <a:off x="0" y="0"/>
              <a:ext cx="9906000" cy="6858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302000">
                      <a:extLst>
                        <a:ext uri="{9D8B030D-6E8A-4147-A177-3AD203B41FA5}">
                          <a16:colId xmlns:a16="http://schemas.microsoft.com/office/drawing/2014/main" val="3731388703"/>
                        </a:ext>
                      </a:extLst>
                    </a:gridCol>
                    <a:gridCol w="3302000">
                      <a:extLst>
                        <a:ext uri="{9D8B030D-6E8A-4147-A177-3AD203B41FA5}">
                          <a16:colId xmlns:a16="http://schemas.microsoft.com/office/drawing/2014/main" val="1335554715"/>
                        </a:ext>
                      </a:extLst>
                    </a:gridCol>
                    <a:gridCol w="3302000">
                      <a:extLst>
                        <a:ext uri="{9D8B030D-6E8A-4147-A177-3AD203B41FA5}">
                          <a16:colId xmlns:a16="http://schemas.microsoft.com/office/drawing/2014/main" val="4209934768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a)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b)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c)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566547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d)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0385" t="-101111" r="-100769" b="-1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e)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13460213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f)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g)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h)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2335303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192126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0D3E-2744-6543-8EFB-35CC2B07DBE9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E158A-5423-8641-8BAC-BB4E93A67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472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0D3E-2744-6543-8EFB-35CC2B07DBE9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E158A-5423-8641-8BAC-BB4E93A67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909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0D3E-2744-6543-8EFB-35CC2B07DBE9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E158A-5423-8641-8BAC-BB4E93A67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1506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9D897A6D-350E-D09E-F3E4-6547AB6E2FD0}"/>
                  </a:ext>
                </a:extLst>
              </p:cNvPr>
              <p:cNvGraphicFramePr>
                <a:graphicFrameLocks noGrp="1"/>
              </p:cNvGraphicFramePr>
              <p:nvPr userDrawn="1">
                <p:extLst>
                  <p:ext uri="{D42A27DB-BD31-4B8C-83A1-F6EECF244321}">
                    <p14:modId xmlns:p14="http://schemas.microsoft.com/office/powerpoint/2010/main" val="1546399703"/>
                  </p:ext>
                </p:extLst>
              </p:nvPr>
            </p:nvGraphicFramePr>
            <p:xfrm>
              <a:off x="0" y="0"/>
              <a:ext cx="9906000" cy="68688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302000">
                      <a:extLst>
                        <a:ext uri="{9D8B030D-6E8A-4147-A177-3AD203B41FA5}">
                          <a16:colId xmlns:a16="http://schemas.microsoft.com/office/drawing/2014/main" val="3731388703"/>
                        </a:ext>
                      </a:extLst>
                    </a:gridCol>
                    <a:gridCol w="3302000">
                      <a:extLst>
                        <a:ext uri="{9D8B030D-6E8A-4147-A177-3AD203B41FA5}">
                          <a16:colId xmlns:a16="http://schemas.microsoft.com/office/drawing/2014/main" val="1335554715"/>
                        </a:ext>
                      </a:extLst>
                    </a:gridCol>
                    <a:gridCol w="3302000">
                      <a:extLst>
                        <a:ext uri="{9D8B030D-6E8A-4147-A177-3AD203B41FA5}">
                          <a16:colId xmlns:a16="http://schemas.microsoft.com/office/drawing/2014/main" val="4209934768"/>
                        </a:ext>
                      </a:extLst>
                    </a:gridCol>
                  </a:tblGrid>
                  <a:tr h="186480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600" dirty="0"/>
                            <a:t>a)</a:t>
                          </a:r>
                        </a:p>
                      </a:txBody>
                      <a:tcPr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600" dirty="0"/>
                            <a:t>b)</a:t>
                          </a:r>
                        </a:p>
                      </a:txBody>
                      <a:tcPr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600" dirty="0"/>
                            <a:t>c)</a:t>
                          </a:r>
                        </a:p>
                      </a:txBody>
                      <a:tcPr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6566547"/>
                      </a:ext>
                    </a:extLst>
                  </a:tr>
                  <a:tr h="4248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11.8≤</m:t>
                              </m:r>
                              <m:r>
                                <a:rPr lang="en-GB" sz="2000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≤63.8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≥0.271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4.70≤</m:t>
                              </m:r>
                              <m:r>
                                <a:rPr lang="en-GB" sz="2000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≤25.4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47256909"/>
                      </a:ext>
                    </a:extLst>
                  </a:tr>
                  <a:tr h="186480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600" dirty="0"/>
                            <a:t>d)</a:t>
                          </a:r>
                        </a:p>
                      </a:txBody>
                      <a:tcPr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en-GB" sz="1900" dirty="0"/>
                            <a:t>Find the range of possible values of </a:t>
                          </a:r>
                          <a14:m>
                            <m:oMath xmlns:m="http://schemas.openxmlformats.org/officeDocument/2006/math">
                              <m:r>
                                <a:rPr lang="en-GB" sz="19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oMath>
                          </a14:m>
                          <a:r>
                            <a:rPr lang="en-GB" sz="1900" baseline="0" dirty="0"/>
                            <a:t>, given that the object remains at equilibrium.</a:t>
                          </a:r>
                        </a:p>
                      </a:txBody>
                      <a:tcPr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600" dirty="0"/>
                            <a:t>e)</a:t>
                          </a:r>
                        </a:p>
                      </a:txBody>
                      <a:tcPr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813460213"/>
                      </a:ext>
                    </a:extLst>
                  </a:tr>
                  <a:tr h="4248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17.4≤</m:t>
                              </m:r>
                              <m:r>
                                <a:rPr lang="en-GB" sz="2000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≤77.4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900" baseline="0" dirty="0"/>
                        </a:p>
                      </a:txBody>
                      <a:tcPr anchor="ctr"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≥0.112</m:t>
                              </m:r>
                            </m:oMath>
                          </a14:m>
                          <a:r>
                            <a:rPr lang="en-GB" sz="20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8017498"/>
                      </a:ext>
                    </a:extLst>
                  </a:tr>
                  <a:tr h="186480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600" dirty="0"/>
                            <a:t>f)</a:t>
                          </a:r>
                        </a:p>
                      </a:txBody>
                      <a:tcPr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600" dirty="0"/>
                            <a:t>g)</a:t>
                          </a:r>
                        </a:p>
                      </a:txBody>
                      <a:tcPr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600" dirty="0"/>
                            <a:t>h)</a:t>
                          </a:r>
                        </a:p>
                      </a:txBody>
                      <a:tcPr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323353030"/>
                      </a:ext>
                    </a:extLst>
                  </a:tr>
                  <a:tr h="4248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5.29≤</m:t>
                              </m:r>
                              <m:r>
                                <a:rPr lang="en-GB" sz="2000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≤8.59</m:t>
                              </m:r>
                            </m:oMath>
                          </a14:m>
                          <a:r>
                            <a:rPr lang="en-GB" sz="20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34.9≤</m:t>
                              </m:r>
                              <m:r>
                                <a:rPr lang="en-GB" sz="2000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≤56.7</m:t>
                              </m:r>
                            </m:oMath>
                          </a14:m>
                          <a:r>
                            <a:rPr lang="en-GB" sz="20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≤48.2</m:t>
                              </m:r>
                            </m:oMath>
                          </a14:m>
                          <a:r>
                            <a:rPr lang="en-GB" sz="2000" dirty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anchor="ctr"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7534040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9D897A6D-350E-D09E-F3E4-6547AB6E2FD0}"/>
                  </a:ext>
                </a:extLst>
              </p:cNvPr>
              <p:cNvGraphicFramePr>
                <a:graphicFrameLocks noGrp="1"/>
              </p:cNvGraphicFramePr>
              <p:nvPr userDrawn="1">
                <p:extLst>
                  <p:ext uri="{D42A27DB-BD31-4B8C-83A1-F6EECF244321}">
                    <p14:modId xmlns:p14="http://schemas.microsoft.com/office/powerpoint/2010/main" val="1546399703"/>
                  </p:ext>
                </p:extLst>
              </p:nvPr>
            </p:nvGraphicFramePr>
            <p:xfrm>
              <a:off x="0" y="0"/>
              <a:ext cx="9906000" cy="68688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302000">
                      <a:extLst>
                        <a:ext uri="{9D8B030D-6E8A-4147-A177-3AD203B41FA5}">
                          <a16:colId xmlns:a16="http://schemas.microsoft.com/office/drawing/2014/main" val="3731388703"/>
                        </a:ext>
                      </a:extLst>
                    </a:gridCol>
                    <a:gridCol w="3302000">
                      <a:extLst>
                        <a:ext uri="{9D8B030D-6E8A-4147-A177-3AD203B41FA5}">
                          <a16:colId xmlns:a16="http://schemas.microsoft.com/office/drawing/2014/main" val="1335554715"/>
                        </a:ext>
                      </a:extLst>
                    </a:gridCol>
                    <a:gridCol w="3302000">
                      <a:extLst>
                        <a:ext uri="{9D8B030D-6E8A-4147-A177-3AD203B41FA5}">
                          <a16:colId xmlns:a16="http://schemas.microsoft.com/office/drawing/2014/main" val="4209934768"/>
                        </a:ext>
                      </a:extLst>
                    </a:gridCol>
                  </a:tblGrid>
                  <a:tr h="186480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600" dirty="0"/>
                            <a:t>a)</a:t>
                          </a:r>
                        </a:p>
                      </a:txBody>
                      <a:tcPr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600" dirty="0"/>
                            <a:t>b)</a:t>
                          </a:r>
                        </a:p>
                      </a:txBody>
                      <a:tcPr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600" dirty="0"/>
                            <a:t>c)</a:t>
                          </a:r>
                        </a:p>
                      </a:txBody>
                      <a:tcPr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6566547"/>
                      </a:ext>
                    </a:extLst>
                  </a:tr>
                  <a:tr h="424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385" t="-451515" r="-200769" b="-10969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100385" t="-451515" r="-100769" b="-10969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200385" t="-451515" r="-769" b="-109697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47256909"/>
                      </a:ext>
                    </a:extLst>
                  </a:tr>
                  <a:tr h="186480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600" dirty="0"/>
                            <a:t>d)</a:t>
                          </a:r>
                        </a:p>
                      </a:txBody>
                      <a:tcPr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0385" t="-100552" r="-100769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600" dirty="0"/>
                            <a:t>e)</a:t>
                          </a:r>
                        </a:p>
                      </a:txBody>
                      <a:tcPr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813460213"/>
                      </a:ext>
                    </a:extLst>
                  </a:tr>
                  <a:tr h="424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385" t="-967647" r="-200769" b="-532353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900" baseline="0" dirty="0"/>
                        </a:p>
                      </a:txBody>
                      <a:tcPr anchor="ctr"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200385" t="-967647" r="-769" b="-53235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8017498"/>
                      </a:ext>
                    </a:extLst>
                  </a:tr>
                  <a:tr h="186480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600" dirty="0"/>
                            <a:t>f)</a:t>
                          </a:r>
                        </a:p>
                      </a:txBody>
                      <a:tcPr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600" dirty="0"/>
                            <a:t>g)</a:t>
                          </a:r>
                        </a:p>
                      </a:txBody>
                      <a:tcPr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600" dirty="0"/>
                            <a:t>h)</a:t>
                          </a:r>
                        </a:p>
                      </a:txBody>
                      <a:tcPr>
                        <a:lnB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323353030"/>
                      </a:ext>
                    </a:extLst>
                  </a:tr>
                  <a:tr h="424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385" t="-1545455" r="-200769" b="-30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100385" t="-1545455" r="-100769" b="-30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T w="381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200385" t="-1545455" r="-769" b="-303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7534040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396472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0D3E-2744-6543-8EFB-35CC2B07DBE9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E158A-5423-8641-8BAC-BB4E93A67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197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0D3E-2744-6543-8EFB-35CC2B07DBE9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E158A-5423-8641-8BAC-BB4E93A67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536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0D3E-2744-6543-8EFB-35CC2B07DBE9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E158A-5423-8641-8BAC-BB4E93A67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138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0D3E-2744-6543-8EFB-35CC2B07DBE9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E158A-5423-8641-8BAC-BB4E93A67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152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0D3E-2744-6543-8EFB-35CC2B07DBE9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E158A-5423-8641-8BAC-BB4E93A67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576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0D3E-2744-6543-8EFB-35CC2B07DBE9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E158A-5423-8641-8BAC-BB4E93A67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91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D0D3E-2744-6543-8EFB-35CC2B07DBE9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E158A-5423-8641-8BAC-BB4E93A67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667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8D0D3E-2744-6543-8EFB-35CC2B07DBE9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FE158A-5423-8641-8BAC-BB4E93A67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058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4.png"/><Relationship Id="rId18" Type="http://schemas.openxmlformats.org/officeDocument/2006/relationships/image" Target="../media/image19.png"/><Relationship Id="rId26" Type="http://schemas.openxmlformats.org/officeDocument/2006/relationships/image" Target="../media/image27.png"/><Relationship Id="rId3" Type="http://schemas.openxmlformats.org/officeDocument/2006/relationships/image" Target="../media/image4.png"/><Relationship Id="rId21" Type="http://schemas.openxmlformats.org/officeDocument/2006/relationships/image" Target="../media/image22.png"/><Relationship Id="rId34" Type="http://schemas.openxmlformats.org/officeDocument/2006/relationships/image" Target="../media/image35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5" Type="http://schemas.openxmlformats.org/officeDocument/2006/relationships/image" Target="../media/image26.png"/><Relationship Id="rId33" Type="http://schemas.openxmlformats.org/officeDocument/2006/relationships/image" Target="../media/image34.png"/><Relationship Id="rId2" Type="http://schemas.openxmlformats.org/officeDocument/2006/relationships/image" Target="../media/image3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29" Type="http://schemas.openxmlformats.org/officeDocument/2006/relationships/image" Target="../media/image3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24" Type="http://schemas.openxmlformats.org/officeDocument/2006/relationships/image" Target="../media/image25.png"/><Relationship Id="rId32" Type="http://schemas.openxmlformats.org/officeDocument/2006/relationships/image" Target="../media/image33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23" Type="http://schemas.openxmlformats.org/officeDocument/2006/relationships/image" Target="../media/image24.png"/><Relationship Id="rId28" Type="http://schemas.openxmlformats.org/officeDocument/2006/relationships/image" Target="../media/image29.png"/><Relationship Id="rId36" Type="http://schemas.openxmlformats.org/officeDocument/2006/relationships/image" Target="../media/image37.png"/><Relationship Id="rId10" Type="http://schemas.openxmlformats.org/officeDocument/2006/relationships/image" Target="../media/image11.png"/><Relationship Id="rId19" Type="http://schemas.openxmlformats.org/officeDocument/2006/relationships/image" Target="../media/image20.png"/><Relationship Id="rId31" Type="http://schemas.openxmlformats.org/officeDocument/2006/relationships/image" Target="../media/image32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Relationship Id="rId22" Type="http://schemas.openxmlformats.org/officeDocument/2006/relationships/image" Target="../media/image23.png"/><Relationship Id="rId27" Type="http://schemas.openxmlformats.org/officeDocument/2006/relationships/image" Target="../media/image28.png"/><Relationship Id="rId30" Type="http://schemas.openxmlformats.org/officeDocument/2006/relationships/image" Target="../media/image31.png"/><Relationship Id="rId35" Type="http://schemas.openxmlformats.org/officeDocument/2006/relationships/image" Target="../media/image36.png"/><Relationship Id="rId8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4.png"/><Relationship Id="rId18" Type="http://schemas.openxmlformats.org/officeDocument/2006/relationships/image" Target="../media/image19.png"/><Relationship Id="rId26" Type="http://schemas.openxmlformats.org/officeDocument/2006/relationships/image" Target="../media/image27.png"/><Relationship Id="rId3" Type="http://schemas.openxmlformats.org/officeDocument/2006/relationships/image" Target="../media/image4.png"/><Relationship Id="rId21" Type="http://schemas.openxmlformats.org/officeDocument/2006/relationships/image" Target="../media/image22.png"/><Relationship Id="rId34" Type="http://schemas.openxmlformats.org/officeDocument/2006/relationships/image" Target="../media/image35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5" Type="http://schemas.openxmlformats.org/officeDocument/2006/relationships/image" Target="../media/image26.png"/><Relationship Id="rId33" Type="http://schemas.openxmlformats.org/officeDocument/2006/relationships/image" Target="../media/image34.png"/><Relationship Id="rId2" Type="http://schemas.openxmlformats.org/officeDocument/2006/relationships/image" Target="../media/image3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29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24" Type="http://schemas.openxmlformats.org/officeDocument/2006/relationships/image" Target="../media/image25.png"/><Relationship Id="rId32" Type="http://schemas.openxmlformats.org/officeDocument/2006/relationships/image" Target="../media/image33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23" Type="http://schemas.openxmlformats.org/officeDocument/2006/relationships/image" Target="../media/image24.png"/><Relationship Id="rId28" Type="http://schemas.openxmlformats.org/officeDocument/2006/relationships/image" Target="../media/image29.png"/><Relationship Id="rId36" Type="http://schemas.openxmlformats.org/officeDocument/2006/relationships/image" Target="../media/image37.png"/><Relationship Id="rId10" Type="http://schemas.openxmlformats.org/officeDocument/2006/relationships/image" Target="../media/image11.png"/><Relationship Id="rId19" Type="http://schemas.openxmlformats.org/officeDocument/2006/relationships/image" Target="../media/image20.png"/><Relationship Id="rId31" Type="http://schemas.openxmlformats.org/officeDocument/2006/relationships/image" Target="../media/image32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Relationship Id="rId22" Type="http://schemas.openxmlformats.org/officeDocument/2006/relationships/image" Target="../media/image23.png"/><Relationship Id="rId27" Type="http://schemas.openxmlformats.org/officeDocument/2006/relationships/image" Target="../media/image28.png"/><Relationship Id="rId30" Type="http://schemas.openxmlformats.org/officeDocument/2006/relationships/image" Target="../media/image31.png"/><Relationship Id="rId35" Type="http://schemas.openxmlformats.org/officeDocument/2006/relationships/image" Target="../media/image36.png"/><Relationship Id="rId8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:a16="http://schemas.microsoft.com/office/drawing/2014/main" id="{D41D33A7-A88B-3882-7E14-C074D6D35414}"/>
              </a:ext>
            </a:extLst>
          </p:cNvPr>
          <p:cNvGrpSpPr/>
          <p:nvPr/>
        </p:nvGrpSpPr>
        <p:grpSpPr>
          <a:xfrm>
            <a:off x="-8626" y="483984"/>
            <a:ext cx="3153261" cy="1647836"/>
            <a:chOff x="0" y="298146"/>
            <a:chExt cx="3153261" cy="16478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B93D30F8-E854-DCA2-416D-132D43FB2E58}"/>
                    </a:ext>
                  </a:extLst>
                </p:cNvPr>
                <p:cNvSpPr/>
                <p:nvPr/>
              </p:nvSpPr>
              <p:spPr>
                <a:xfrm rot="20104838">
                  <a:off x="1314420" y="738800"/>
                  <a:ext cx="499000" cy="2495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a14:m>
                  <a:r>
                    <a:rPr lang="en-GB" sz="1600" dirty="0">
                      <a:solidFill>
                        <a:schemeClr val="tx1"/>
                      </a:solidFill>
                    </a:rPr>
                    <a:t> kg</a:t>
                  </a:r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B93D30F8-E854-DCA2-416D-132D43FB2E5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20104838">
                  <a:off x="1314420" y="738800"/>
                  <a:ext cx="499000" cy="249500"/>
                </a:xfrm>
                <a:prstGeom prst="rect">
                  <a:avLst/>
                </a:prstGeom>
                <a:blipFill>
                  <a:blip r:embed="rId2"/>
                  <a:stretch>
                    <a:fillRect t="-13158" r="-12766" b="-7895"/>
                  </a:stretch>
                </a:blipFill>
                <a:ln w="19050"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Pie 7">
              <a:extLst>
                <a:ext uri="{FF2B5EF4-FFF2-40B4-BE49-F238E27FC236}">
                  <a16:creationId xmlns:a16="http://schemas.microsoft.com/office/drawing/2014/main" id="{A8740F74-6EC7-A54F-5D8E-359C57DDAD59}"/>
                </a:ext>
              </a:extLst>
            </p:cNvPr>
            <p:cNvSpPr/>
            <p:nvPr/>
          </p:nvSpPr>
          <p:spPr>
            <a:xfrm>
              <a:off x="0" y="1157566"/>
              <a:ext cx="788416" cy="788416"/>
            </a:xfrm>
            <a:prstGeom prst="pie">
              <a:avLst>
                <a:gd name="adj1" fmla="val 20091526"/>
                <a:gd name="adj2" fmla="val 12066"/>
              </a:avLst>
            </a:prstGeom>
            <a:noFill/>
            <a:ln w="19050" cap="rnd">
              <a:solidFill>
                <a:schemeClr val="accent5"/>
              </a:solidFill>
              <a:round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681C2E30-648D-EB9E-32A0-B11EE10B8DC9}"/>
                </a:ext>
              </a:extLst>
            </p:cNvPr>
            <p:cNvCxnSpPr>
              <a:cxnSpLocks/>
            </p:cNvCxnSpPr>
            <p:nvPr/>
          </p:nvCxnSpPr>
          <p:spPr>
            <a:xfrm>
              <a:off x="386901" y="1555017"/>
              <a:ext cx="1966788" cy="0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579D18B3-B85F-002E-7800-A1C85CF3C9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6901" y="639577"/>
              <a:ext cx="1966788" cy="913408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4FD0215B-1276-241F-F182-54609B36B9AD}"/>
                    </a:ext>
                  </a:extLst>
                </p:cNvPr>
                <p:cNvSpPr txBox="1"/>
                <p:nvPr/>
              </p:nvSpPr>
              <p:spPr>
                <a:xfrm>
                  <a:off x="762095" y="1263559"/>
                  <a:ext cx="530915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GB" sz="1600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0°</m:t>
                        </m:r>
                      </m:oMath>
                    </m:oMathPara>
                  </a14:m>
                  <a:endParaRPr lang="en-GB" sz="1600" dirty="0">
                    <a:solidFill>
                      <a:schemeClr val="accent5"/>
                    </a:solidFill>
                  </a:endParaRPr>
                </a:p>
              </p:txBody>
            </p:sp>
          </mc:Choice>
          <mc:Fallback xmlns="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4FD0215B-1276-241F-F182-54609B36B9A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2095" y="1263559"/>
                  <a:ext cx="530915" cy="338554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8C1D0EBF-7860-B139-0112-AA6263F6E6E2}"/>
                </a:ext>
              </a:extLst>
            </p:cNvPr>
            <p:cNvCxnSpPr>
              <a:cxnSpLocks/>
              <a:stCxn id="10" idx="3"/>
            </p:cNvCxnSpPr>
            <p:nvPr/>
          </p:nvCxnSpPr>
          <p:spPr>
            <a:xfrm flipV="1">
              <a:off x="1790192" y="478635"/>
              <a:ext cx="564490" cy="27979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4A790AFC-8796-1AF3-C27D-E27C6B4E2168}"/>
                    </a:ext>
                  </a:extLst>
                </p:cNvPr>
                <p:cNvSpPr txBox="1"/>
                <p:nvPr/>
              </p:nvSpPr>
              <p:spPr>
                <a:xfrm>
                  <a:off x="2279432" y="840532"/>
                  <a:ext cx="873829" cy="534313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rtlCol="0" anchor="ctr" anchorCtr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GB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GB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a14:m>
                  <a:r>
                    <a:rPr lang="en-GB" dirty="0">
                      <a:solidFill>
                        <a:schemeClr val="accent5"/>
                      </a:solidFill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4A790AFC-8796-1AF3-C27D-E27C6B4E216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79432" y="840532"/>
                  <a:ext cx="873829" cy="534313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9B43739D-0D55-5FAB-ECFC-5B1B7F2067BB}"/>
                    </a:ext>
                  </a:extLst>
                </p:cNvPr>
                <p:cNvSpPr/>
                <p:nvPr/>
              </p:nvSpPr>
              <p:spPr>
                <a:xfrm>
                  <a:off x="2373099" y="298146"/>
                  <a:ext cx="499000" cy="249500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b="1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a14:m>
                  <a:r>
                    <a:rPr lang="en-GB" sz="1600" dirty="0">
                      <a:solidFill>
                        <a:schemeClr val="accent1"/>
                      </a:solidFill>
                    </a:rPr>
                    <a:t> N</a:t>
                  </a:r>
                </a:p>
              </p:txBody>
            </p:sp>
          </mc:Choice>
          <mc:Fallback xmlns=""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9B43739D-0D55-5FAB-ECFC-5B1B7F2067B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73099" y="298146"/>
                  <a:ext cx="499000" cy="249500"/>
                </a:xfrm>
                <a:prstGeom prst="rect">
                  <a:avLst/>
                </a:prstGeom>
                <a:blipFill>
                  <a:blip r:embed="rId5"/>
                  <a:stretch>
                    <a:fillRect t="-19048" r="-5000" b="-47619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DBDA4DC3-E0AE-2498-AEE4-DEE1DE8DAE7D}"/>
              </a:ext>
            </a:extLst>
          </p:cNvPr>
          <p:cNvGrpSpPr/>
          <p:nvPr/>
        </p:nvGrpSpPr>
        <p:grpSpPr>
          <a:xfrm>
            <a:off x="3298732" y="483809"/>
            <a:ext cx="3075227" cy="1647836"/>
            <a:chOff x="0" y="298146"/>
            <a:chExt cx="3075227" cy="16478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9CCB1E29-9AA0-8AEB-CDBF-4872BB0EBA58}"/>
                    </a:ext>
                  </a:extLst>
                </p:cNvPr>
                <p:cNvSpPr/>
                <p:nvPr/>
              </p:nvSpPr>
              <p:spPr>
                <a:xfrm rot="20104838">
                  <a:off x="1314420" y="738800"/>
                  <a:ext cx="499000" cy="2495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a14:m>
                  <a:r>
                    <a:rPr lang="en-GB" sz="1600" dirty="0">
                      <a:solidFill>
                        <a:schemeClr val="tx1"/>
                      </a:solidFill>
                    </a:rPr>
                    <a:t> kg</a:t>
                  </a:r>
                </a:p>
              </p:txBody>
            </p:sp>
          </mc:Choice>
          <mc:Fallback xmlns=""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9CCB1E29-9AA0-8AEB-CDBF-4872BB0EBA5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20104838">
                  <a:off x="1314420" y="738800"/>
                  <a:ext cx="499000" cy="249500"/>
                </a:xfrm>
                <a:prstGeom prst="rect">
                  <a:avLst/>
                </a:prstGeom>
                <a:blipFill>
                  <a:blip r:embed="rId6"/>
                  <a:stretch>
                    <a:fillRect t="-13514" r="-12500" b="-10811"/>
                  </a:stretch>
                </a:blipFill>
                <a:ln w="19050"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4" name="Pie 133">
              <a:extLst>
                <a:ext uri="{FF2B5EF4-FFF2-40B4-BE49-F238E27FC236}">
                  <a16:creationId xmlns:a16="http://schemas.microsoft.com/office/drawing/2014/main" id="{413B44CB-EAFD-714B-746F-562D22EA068E}"/>
                </a:ext>
              </a:extLst>
            </p:cNvPr>
            <p:cNvSpPr/>
            <p:nvPr/>
          </p:nvSpPr>
          <p:spPr>
            <a:xfrm>
              <a:off x="0" y="1157566"/>
              <a:ext cx="788416" cy="788416"/>
            </a:xfrm>
            <a:prstGeom prst="pie">
              <a:avLst>
                <a:gd name="adj1" fmla="val 20091526"/>
                <a:gd name="adj2" fmla="val 12066"/>
              </a:avLst>
            </a:prstGeom>
            <a:noFill/>
            <a:ln w="19050" cap="rnd">
              <a:solidFill>
                <a:schemeClr val="accent5"/>
              </a:solidFill>
              <a:round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3C3F3EB1-0BA1-27FC-AC70-03FD2A0DD755}"/>
                </a:ext>
              </a:extLst>
            </p:cNvPr>
            <p:cNvCxnSpPr>
              <a:cxnSpLocks/>
            </p:cNvCxnSpPr>
            <p:nvPr/>
          </p:nvCxnSpPr>
          <p:spPr>
            <a:xfrm>
              <a:off x="386901" y="1555017"/>
              <a:ext cx="1966788" cy="0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2EE559E7-F9CC-F4E7-858D-116B5F54BA8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6901" y="639577"/>
              <a:ext cx="1966788" cy="913408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7" name="TextBox 136">
                  <a:extLst>
                    <a:ext uri="{FF2B5EF4-FFF2-40B4-BE49-F238E27FC236}">
                      <a16:creationId xmlns:a16="http://schemas.microsoft.com/office/drawing/2014/main" id="{0FA13BB4-3D19-3D0B-E098-14DBD16FDFAC}"/>
                    </a:ext>
                  </a:extLst>
                </p:cNvPr>
                <p:cNvSpPr txBox="1"/>
                <p:nvPr/>
              </p:nvSpPr>
              <p:spPr>
                <a:xfrm>
                  <a:off x="762095" y="1263559"/>
                  <a:ext cx="530915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GB" sz="1600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0°</m:t>
                        </m:r>
                      </m:oMath>
                    </m:oMathPara>
                  </a14:m>
                  <a:endParaRPr lang="en-GB" sz="1600" dirty="0">
                    <a:solidFill>
                      <a:schemeClr val="accent5"/>
                    </a:solidFill>
                  </a:endParaRPr>
                </a:p>
              </p:txBody>
            </p:sp>
          </mc:Choice>
          <mc:Fallback xmlns="">
            <p:sp>
              <p:nvSpPr>
                <p:cNvPr id="137" name="TextBox 136">
                  <a:extLst>
                    <a:ext uri="{FF2B5EF4-FFF2-40B4-BE49-F238E27FC236}">
                      <a16:creationId xmlns:a16="http://schemas.microsoft.com/office/drawing/2014/main" id="{0FA13BB4-3D19-3D0B-E098-14DBD16FDFA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2095" y="1263559"/>
                  <a:ext cx="530915" cy="338554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8" name="Straight Arrow Connector 137">
              <a:extLst>
                <a:ext uri="{FF2B5EF4-FFF2-40B4-BE49-F238E27FC236}">
                  <a16:creationId xmlns:a16="http://schemas.microsoft.com/office/drawing/2014/main" id="{B8301635-9FE1-B96A-F0E4-68A729C7B2C0}"/>
                </a:ext>
              </a:extLst>
            </p:cNvPr>
            <p:cNvCxnSpPr>
              <a:cxnSpLocks/>
              <a:stCxn id="133" idx="3"/>
            </p:cNvCxnSpPr>
            <p:nvPr/>
          </p:nvCxnSpPr>
          <p:spPr>
            <a:xfrm flipV="1">
              <a:off x="1790192" y="478635"/>
              <a:ext cx="564490" cy="27979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TextBox 138">
                  <a:extLst>
                    <a:ext uri="{FF2B5EF4-FFF2-40B4-BE49-F238E27FC236}">
                      <a16:creationId xmlns:a16="http://schemas.microsoft.com/office/drawing/2014/main" id="{45974BE7-4362-831B-8029-076955F97F34}"/>
                    </a:ext>
                  </a:extLst>
                </p:cNvPr>
                <p:cNvSpPr txBox="1"/>
                <p:nvPr/>
              </p:nvSpPr>
              <p:spPr>
                <a:xfrm>
                  <a:off x="2279432" y="923022"/>
                  <a:ext cx="795795" cy="369332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rtlCol="0" anchor="ctr" anchorCtr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GB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1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a14:m>
                  <a:r>
                    <a:rPr lang="en-GB" dirty="0">
                      <a:solidFill>
                        <a:schemeClr val="accent5"/>
                      </a:solidFill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139" name="TextBox 138">
                  <a:extLst>
                    <a:ext uri="{FF2B5EF4-FFF2-40B4-BE49-F238E27FC236}">
                      <a16:creationId xmlns:a16="http://schemas.microsoft.com/office/drawing/2014/main" id="{45974BE7-4362-831B-8029-076955F97F3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79432" y="923022"/>
                  <a:ext cx="795795" cy="369332"/>
                </a:xfrm>
                <a:prstGeom prst="rect">
                  <a:avLst/>
                </a:prstGeom>
                <a:blipFill>
                  <a:blip r:embed="rId8"/>
                  <a:stretch>
                    <a:fillRect b="-6667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E8D5E902-2E88-D91E-9E25-98A60F157AE2}"/>
                    </a:ext>
                  </a:extLst>
                </p:cNvPr>
                <p:cNvSpPr/>
                <p:nvPr/>
              </p:nvSpPr>
              <p:spPr>
                <a:xfrm>
                  <a:off x="2373099" y="298146"/>
                  <a:ext cx="499000" cy="249500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b="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50</m:t>
                      </m:r>
                    </m:oMath>
                  </a14:m>
                  <a:r>
                    <a:rPr lang="en-GB" sz="1600" dirty="0">
                      <a:solidFill>
                        <a:schemeClr val="accent1"/>
                      </a:solidFill>
                    </a:rPr>
                    <a:t> N</a:t>
                  </a:r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E8D5E902-2E88-D91E-9E25-98A60F157AE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73099" y="298146"/>
                  <a:ext cx="499000" cy="249500"/>
                </a:xfrm>
                <a:prstGeom prst="rect">
                  <a:avLst/>
                </a:prstGeom>
                <a:blipFill>
                  <a:blip r:embed="rId9"/>
                  <a:stretch>
                    <a:fillRect l="-5000" t="-19048" r="-17500" b="-47619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5BDE8064-0C78-FECE-6C46-3067AC68ED2C}"/>
              </a:ext>
            </a:extLst>
          </p:cNvPr>
          <p:cNvGrpSpPr/>
          <p:nvPr/>
        </p:nvGrpSpPr>
        <p:grpSpPr>
          <a:xfrm>
            <a:off x="6593254" y="480916"/>
            <a:ext cx="3153261" cy="1647836"/>
            <a:chOff x="0" y="298146"/>
            <a:chExt cx="3153261" cy="16478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F4E0E772-D9A0-7BEE-F2E3-825C5EBCF89D}"/>
                    </a:ext>
                  </a:extLst>
                </p:cNvPr>
                <p:cNvSpPr/>
                <p:nvPr/>
              </p:nvSpPr>
              <p:spPr>
                <a:xfrm rot="20104838">
                  <a:off x="1314420" y="738800"/>
                  <a:ext cx="499000" cy="2495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a14:m>
                  <a:r>
                    <a:rPr lang="en-GB" sz="1600" dirty="0">
                      <a:solidFill>
                        <a:schemeClr val="tx1"/>
                      </a:solidFill>
                    </a:rPr>
                    <a:t> kg</a:t>
                  </a:r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F4E0E772-D9A0-7BEE-F2E3-825C5EBCF89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20104838">
                  <a:off x="1314420" y="738800"/>
                  <a:ext cx="499000" cy="249500"/>
                </a:xfrm>
                <a:prstGeom prst="rect">
                  <a:avLst/>
                </a:prstGeom>
                <a:blipFill>
                  <a:blip r:embed="rId10"/>
                  <a:stretch>
                    <a:fillRect t="-10526" r="-12766" b="-10526"/>
                  </a:stretch>
                </a:blipFill>
                <a:ln w="19050"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3" name="Pie 142">
              <a:extLst>
                <a:ext uri="{FF2B5EF4-FFF2-40B4-BE49-F238E27FC236}">
                  <a16:creationId xmlns:a16="http://schemas.microsoft.com/office/drawing/2014/main" id="{75FCDFCA-4D4F-AAC1-D1D1-862B7203BE9D}"/>
                </a:ext>
              </a:extLst>
            </p:cNvPr>
            <p:cNvSpPr/>
            <p:nvPr/>
          </p:nvSpPr>
          <p:spPr>
            <a:xfrm>
              <a:off x="0" y="1157566"/>
              <a:ext cx="788416" cy="788416"/>
            </a:xfrm>
            <a:prstGeom prst="pie">
              <a:avLst>
                <a:gd name="adj1" fmla="val 20091526"/>
                <a:gd name="adj2" fmla="val 12066"/>
              </a:avLst>
            </a:prstGeom>
            <a:noFill/>
            <a:ln w="19050" cap="rnd">
              <a:solidFill>
                <a:schemeClr val="accent5"/>
              </a:solidFill>
              <a:round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D7EC021D-46A2-ABDA-28D9-F37ED9836BE6}"/>
                </a:ext>
              </a:extLst>
            </p:cNvPr>
            <p:cNvCxnSpPr>
              <a:cxnSpLocks/>
            </p:cNvCxnSpPr>
            <p:nvPr/>
          </p:nvCxnSpPr>
          <p:spPr>
            <a:xfrm>
              <a:off x="386901" y="1555017"/>
              <a:ext cx="1966788" cy="0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45" name="Straight Connector 144">
              <a:extLst>
                <a:ext uri="{FF2B5EF4-FFF2-40B4-BE49-F238E27FC236}">
                  <a16:creationId xmlns:a16="http://schemas.microsoft.com/office/drawing/2014/main" id="{AF4B61BB-2E7E-C39D-CA1D-7CCE019AF89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6901" y="639577"/>
              <a:ext cx="1966788" cy="913408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6" name="TextBox 145">
                  <a:extLst>
                    <a:ext uri="{FF2B5EF4-FFF2-40B4-BE49-F238E27FC236}">
                      <a16:creationId xmlns:a16="http://schemas.microsoft.com/office/drawing/2014/main" id="{5D2714AA-B2C4-763C-A9BB-DD9621230048}"/>
                    </a:ext>
                  </a:extLst>
                </p:cNvPr>
                <p:cNvSpPr txBox="1"/>
                <p:nvPr/>
              </p:nvSpPr>
              <p:spPr>
                <a:xfrm>
                  <a:off x="762095" y="1263559"/>
                  <a:ext cx="530915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GB" sz="1600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0°</m:t>
                        </m:r>
                      </m:oMath>
                    </m:oMathPara>
                  </a14:m>
                  <a:endParaRPr lang="en-GB" sz="1600" dirty="0">
                    <a:solidFill>
                      <a:schemeClr val="accent5"/>
                    </a:solidFill>
                  </a:endParaRPr>
                </a:p>
              </p:txBody>
            </p:sp>
          </mc:Choice>
          <mc:Fallback xmlns="">
            <p:sp>
              <p:nvSpPr>
                <p:cNvPr id="146" name="TextBox 145">
                  <a:extLst>
                    <a:ext uri="{FF2B5EF4-FFF2-40B4-BE49-F238E27FC236}">
                      <a16:creationId xmlns:a16="http://schemas.microsoft.com/office/drawing/2014/main" id="{5D2714AA-B2C4-763C-A9BB-DD962123004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2095" y="1263559"/>
                  <a:ext cx="530915" cy="338554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D31C3907-D918-2635-FEE5-DF3C0C01CBFD}"/>
                </a:ext>
              </a:extLst>
            </p:cNvPr>
            <p:cNvCxnSpPr>
              <a:cxnSpLocks/>
              <a:stCxn id="142" idx="3"/>
            </p:cNvCxnSpPr>
            <p:nvPr/>
          </p:nvCxnSpPr>
          <p:spPr>
            <a:xfrm flipV="1">
              <a:off x="1790192" y="478635"/>
              <a:ext cx="564490" cy="27979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8" name="TextBox 147">
                  <a:extLst>
                    <a:ext uri="{FF2B5EF4-FFF2-40B4-BE49-F238E27FC236}">
                      <a16:creationId xmlns:a16="http://schemas.microsoft.com/office/drawing/2014/main" id="{33E8D5A1-B8A0-71E0-CA62-0C65EB05B509}"/>
                    </a:ext>
                  </a:extLst>
                </p:cNvPr>
                <p:cNvSpPr txBox="1"/>
                <p:nvPr/>
              </p:nvSpPr>
              <p:spPr>
                <a:xfrm>
                  <a:off x="2279432" y="840532"/>
                  <a:ext cx="873829" cy="534313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rtlCol="0" anchor="ctr" anchorCtr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GB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GB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a14:m>
                  <a:r>
                    <a:rPr lang="en-GB" dirty="0">
                      <a:solidFill>
                        <a:schemeClr val="accent5"/>
                      </a:solidFill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148" name="TextBox 147">
                  <a:extLst>
                    <a:ext uri="{FF2B5EF4-FFF2-40B4-BE49-F238E27FC236}">
                      <a16:creationId xmlns:a16="http://schemas.microsoft.com/office/drawing/2014/main" id="{33E8D5A1-B8A0-71E0-CA62-0C65EB05B50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79432" y="840532"/>
                  <a:ext cx="873829" cy="534313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9" name="Rectangle 148">
                  <a:extLst>
                    <a:ext uri="{FF2B5EF4-FFF2-40B4-BE49-F238E27FC236}">
                      <a16:creationId xmlns:a16="http://schemas.microsoft.com/office/drawing/2014/main" id="{28B03B2C-C1EA-EF7C-EB72-430C3501C6C4}"/>
                    </a:ext>
                  </a:extLst>
                </p:cNvPr>
                <p:cNvSpPr/>
                <p:nvPr/>
              </p:nvSpPr>
              <p:spPr>
                <a:xfrm>
                  <a:off x="2373099" y="298146"/>
                  <a:ext cx="499000" cy="249500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b="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50</m:t>
                      </m:r>
                    </m:oMath>
                  </a14:m>
                  <a:r>
                    <a:rPr lang="en-GB" sz="1600" dirty="0">
                      <a:solidFill>
                        <a:schemeClr val="accent1"/>
                      </a:solidFill>
                    </a:rPr>
                    <a:t> N</a:t>
                  </a:r>
                </a:p>
              </p:txBody>
            </p:sp>
          </mc:Choice>
          <mc:Fallback xmlns="">
            <p:sp>
              <p:nvSpPr>
                <p:cNvPr id="149" name="Rectangle 148">
                  <a:extLst>
                    <a:ext uri="{FF2B5EF4-FFF2-40B4-BE49-F238E27FC236}">
                      <a16:creationId xmlns:a16="http://schemas.microsoft.com/office/drawing/2014/main" id="{28B03B2C-C1EA-EF7C-EB72-430C3501C6C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73099" y="298146"/>
                  <a:ext cx="499000" cy="249500"/>
                </a:xfrm>
                <a:prstGeom prst="rect">
                  <a:avLst/>
                </a:prstGeom>
                <a:blipFill>
                  <a:blip r:embed="rId13"/>
                  <a:stretch>
                    <a:fillRect l="-7500" t="-19048" r="-15000" b="-42857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67C56AEA-2852-E305-150D-F82C4BF137B4}"/>
              </a:ext>
            </a:extLst>
          </p:cNvPr>
          <p:cNvGrpSpPr/>
          <p:nvPr/>
        </p:nvGrpSpPr>
        <p:grpSpPr>
          <a:xfrm>
            <a:off x="-7449" y="2775737"/>
            <a:ext cx="3153261" cy="1647836"/>
            <a:chOff x="0" y="298146"/>
            <a:chExt cx="3153261" cy="16478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1" name="Rectangle 150">
                  <a:extLst>
                    <a:ext uri="{FF2B5EF4-FFF2-40B4-BE49-F238E27FC236}">
                      <a16:creationId xmlns:a16="http://schemas.microsoft.com/office/drawing/2014/main" id="{C37B4BA0-D76D-65C4-2A8F-EB8282C71659}"/>
                    </a:ext>
                  </a:extLst>
                </p:cNvPr>
                <p:cNvSpPr/>
                <p:nvPr/>
              </p:nvSpPr>
              <p:spPr>
                <a:xfrm rot="20104838">
                  <a:off x="1314420" y="738800"/>
                  <a:ext cx="499000" cy="2495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a14:m>
                  <a:r>
                    <a:rPr lang="en-GB" sz="1600" dirty="0">
                      <a:solidFill>
                        <a:schemeClr val="tx1"/>
                      </a:solidFill>
                    </a:rPr>
                    <a:t> kg</a:t>
                  </a:r>
                </a:p>
              </p:txBody>
            </p:sp>
          </mc:Choice>
          <mc:Fallback xmlns="">
            <p:sp>
              <p:nvSpPr>
                <p:cNvPr id="151" name="Rectangle 150">
                  <a:extLst>
                    <a:ext uri="{FF2B5EF4-FFF2-40B4-BE49-F238E27FC236}">
                      <a16:creationId xmlns:a16="http://schemas.microsoft.com/office/drawing/2014/main" id="{C37B4BA0-D76D-65C4-2A8F-EB8282C7165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20104838">
                  <a:off x="1314420" y="738800"/>
                  <a:ext cx="499000" cy="249500"/>
                </a:xfrm>
                <a:prstGeom prst="rect">
                  <a:avLst/>
                </a:prstGeom>
                <a:blipFill>
                  <a:blip r:embed="rId14"/>
                  <a:stretch>
                    <a:fillRect t="-10526" r="-12766" b="-10526"/>
                  </a:stretch>
                </a:blipFill>
                <a:ln w="19050"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2" name="Pie 151">
              <a:extLst>
                <a:ext uri="{FF2B5EF4-FFF2-40B4-BE49-F238E27FC236}">
                  <a16:creationId xmlns:a16="http://schemas.microsoft.com/office/drawing/2014/main" id="{A3B4E073-A55E-D7C3-510B-60551024A5FC}"/>
                </a:ext>
              </a:extLst>
            </p:cNvPr>
            <p:cNvSpPr/>
            <p:nvPr/>
          </p:nvSpPr>
          <p:spPr>
            <a:xfrm>
              <a:off x="0" y="1157566"/>
              <a:ext cx="788416" cy="788416"/>
            </a:xfrm>
            <a:prstGeom prst="pie">
              <a:avLst>
                <a:gd name="adj1" fmla="val 20091526"/>
                <a:gd name="adj2" fmla="val 12066"/>
              </a:avLst>
            </a:prstGeom>
            <a:noFill/>
            <a:ln w="19050" cap="rnd">
              <a:solidFill>
                <a:schemeClr val="accent5"/>
              </a:solidFill>
              <a:round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D218D35F-E425-2D97-C8DD-67815DAF075C}"/>
                </a:ext>
              </a:extLst>
            </p:cNvPr>
            <p:cNvCxnSpPr>
              <a:cxnSpLocks/>
            </p:cNvCxnSpPr>
            <p:nvPr/>
          </p:nvCxnSpPr>
          <p:spPr>
            <a:xfrm>
              <a:off x="386901" y="1555017"/>
              <a:ext cx="1966788" cy="0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68F1FBE9-DDE1-0168-D2E9-DE1201DF88F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6901" y="639577"/>
              <a:ext cx="1966788" cy="913408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5" name="TextBox 154">
                  <a:extLst>
                    <a:ext uri="{FF2B5EF4-FFF2-40B4-BE49-F238E27FC236}">
                      <a16:creationId xmlns:a16="http://schemas.microsoft.com/office/drawing/2014/main" id="{90778F32-B3F8-959F-DE6E-4C8E7C1599C7}"/>
                    </a:ext>
                  </a:extLst>
                </p:cNvPr>
                <p:cNvSpPr txBox="1"/>
                <p:nvPr/>
              </p:nvSpPr>
              <p:spPr>
                <a:xfrm>
                  <a:off x="762095" y="1263559"/>
                  <a:ext cx="421910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1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GB" sz="1600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°</m:t>
                        </m:r>
                      </m:oMath>
                    </m:oMathPara>
                  </a14:m>
                  <a:endParaRPr lang="en-GB" sz="1600" dirty="0">
                    <a:solidFill>
                      <a:schemeClr val="accent5"/>
                    </a:solidFill>
                  </a:endParaRPr>
                </a:p>
              </p:txBody>
            </p:sp>
          </mc:Choice>
          <mc:Fallback xmlns="">
            <p:sp>
              <p:nvSpPr>
                <p:cNvPr id="155" name="TextBox 154">
                  <a:extLst>
                    <a:ext uri="{FF2B5EF4-FFF2-40B4-BE49-F238E27FC236}">
                      <a16:creationId xmlns:a16="http://schemas.microsoft.com/office/drawing/2014/main" id="{90778F32-B3F8-959F-DE6E-4C8E7C1599C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2095" y="1263559"/>
                  <a:ext cx="421910" cy="338554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6" name="Straight Arrow Connector 155">
              <a:extLst>
                <a:ext uri="{FF2B5EF4-FFF2-40B4-BE49-F238E27FC236}">
                  <a16:creationId xmlns:a16="http://schemas.microsoft.com/office/drawing/2014/main" id="{461B0D63-2864-80EA-E4DA-382C903C27DD}"/>
                </a:ext>
              </a:extLst>
            </p:cNvPr>
            <p:cNvCxnSpPr>
              <a:cxnSpLocks/>
              <a:stCxn id="151" idx="3"/>
            </p:cNvCxnSpPr>
            <p:nvPr/>
          </p:nvCxnSpPr>
          <p:spPr>
            <a:xfrm flipV="1">
              <a:off x="1790192" y="478635"/>
              <a:ext cx="564490" cy="27979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7" name="TextBox 156">
                  <a:extLst>
                    <a:ext uri="{FF2B5EF4-FFF2-40B4-BE49-F238E27FC236}">
                      <a16:creationId xmlns:a16="http://schemas.microsoft.com/office/drawing/2014/main" id="{9F9CAB9E-E5A3-D244-0211-6A0033A63DF1}"/>
                    </a:ext>
                  </a:extLst>
                </p:cNvPr>
                <p:cNvSpPr txBox="1"/>
                <p:nvPr/>
              </p:nvSpPr>
              <p:spPr>
                <a:xfrm>
                  <a:off x="2279432" y="840532"/>
                  <a:ext cx="873829" cy="534313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rtlCol="0" anchor="ctr" anchorCtr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GB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GB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a14:m>
                  <a:r>
                    <a:rPr lang="en-GB" dirty="0">
                      <a:solidFill>
                        <a:schemeClr val="accent5"/>
                      </a:solidFill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157" name="TextBox 156">
                  <a:extLst>
                    <a:ext uri="{FF2B5EF4-FFF2-40B4-BE49-F238E27FC236}">
                      <a16:creationId xmlns:a16="http://schemas.microsoft.com/office/drawing/2014/main" id="{9F9CAB9E-E5A3-D244-0211-6A0033A63DF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79432" y="840532"/>
                  <a:ext cx="873829" cy="534313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8" name="Rectangle 157">
                  <a:extLst>
                    <a:ext uri="{FF2B5EF4-FFF2-40B4-BE49-F238E27FC236}">
                      <a16:creationId xmlns:a16="http://schemas.microsoft.com/office/drawing/2014/main" id="{9FFA613B-9C51-3112-651A-2524E28BBF9F}"/>
                    </a:ext>
                  </a:extLst>
                </p:cNvPr>
                <p:cNvSpPr/>
                <p:nvPr/>
              </p:nvSpPr>
              <p:spPr>
                <a:xfrm>
                  <a:off x="2373099" y="298146"/>
                  <a:ext cx="499000" cy="249500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b="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50</m:t>
                      </m:r>
                    </m:oMath>
                  </a14:m>
                  <a:r>
                    <a:rPr lang="en-GB" sz="1600" dirty="0">
                      <a:solidFill>
                        <a:schemeClr val="accent1"/>
                      </a:solidFill>
                    </a:rPr>
                    <a:t> N</a:t>
                  </a:r>
                </a:p>
              </p:txBody>
            </p:sp>
          </mc:Choice>
          <mc:Fallback xmlns="">
            <p:sp>
              <p:nvSpPr>
                <p:cNvPr id="158" name="Rectangle 157">
                  <a:extLst>
                    <a:ext uri="{FF2B5EF4-FFF2-40B4-BE49-F238E27FC236}">
                      <a16:creationId xmlns:a16="http://schemas.microsoft.com/office/drawing/2014/main" id="{9FFA613B-9C51-3112-651A-2524E28BBF9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73099" y="298146"/>
                  <a:ext cx="499000" cy="249500"/>
                </a:xfrm>
                <a:prstGeom prst="rect">
                  <a:avLst/>
                </a:prstGeom>
                <a:blipFill>
                  <a:blip r:embed="rId17"/>
                  <a:stretch>
                    <a:fillRect l="-7500" t="-23810" r="-15000" b="-42857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11" name="Group 210">
            <a:extLst>
              <a:ext uri="{FF2B5EF4-FFF2-40B4-BE49-F238E27FC236}">
                <a16:creationId xmlns:a16="http://schemas.microsoft.com/office/drawing/2014/main" id="{C2D22F2B-8BE7-3AF5-0F8C-AF74FA3A8AC2}"/>
              </a:ext>
            </a:extLst>
          </p:cNvPr>
          <p:cNvGrpSpPr/>
          <p:nvPr/>
        </p:nvGrpSpPr>
        <p:grpSpPr>
          <a:xfrm>
            <a:off x="6594431" y="2395745"/>
            <a:ext cx="3075227" cy="2024760"/>
            <a:chOff x="6594431" y="2395745"/>
            <a:chExt cx="3075227" cy="2024760"/>
          </a:xfrm>
        </p:grpSpPr>
        <p:sp>
          <p:nvSpPr>
            <p:cNvPr id="209" name="Pie 208">
              <a:extLst>
                <a:ext uri="{FF2B5EF4-FFF2-40B4-BE49-F238E27FC236}">
                  <a16:creationId xmlns:a16="http://schemas.microsoft.com/office/drawing/2014/main" id="{1255A2B9-4162-D004-F6F1-FEFA935EBA52}"/>
                </a:ext>
              </a:extLst>
            </p:cNvPr>
            <p:cNvSpPr/>
            <p:nvPr/>
          </p:nvSpPr>
          <p:spPr>
            <a:xfrm>
              <a:off x="8159131" y="3008518"/>
              <a:ext cx="448630" cy="448630"/>
            </a:xfrm>
            <a:prstGeom prst="pie">
              <a:avLst>
                <a:gd name="adj1" fmla="val 17866609"/>
                <a:gd name="adj2" fmla="val 20187464"/>
              </a:avLst>
            </a:prstGeom>
            <a:noFill/>
            <a:ln w="19050" cap="rnd">
              <a:solidFill>
                <a:schemeClr val="accent1"/>
              </a:solidFill>
              <a:round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207" name="Straight Connector 206">
              <a:extLst>
                <a:ext uri="{FF2B5EF4-FFF2-40B4-BE49-F238E27FC236}">
                  <a16:creationId xmlns:a16="http://schemas.microsoft.com/office/drawing/2014/main" id="{EB0F277F-E8B4-321A-12B6-B59CDAC166EB}"/>
                </a:ext>
              </a:extLst>
            </p:cNvPr>
            <p:cNvCxnSpPr>
              <a:cxnSpLocks/>
              <a:stCxn id="169" idx="3"/>
            </p:cNvCxnSpPr>
            <p:nvPr/>
          </p:nvCxnSpPr>
          <p:spPr>
            <a:xfrm flipV="1">
              <a:off x="8384623" y="2989339"/>
              <a:ext cx="549273" cy="243609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Arrow Connector 173">
              <a:extLst>
                <a:ext uri="{FF2B5EF4-FFF2-40B4-BE49-F238E27FC236}">
                  <a16:creationId xmlns:a16="http://schemas.microsoft.com/office/drawing/2014/main" id="{80828ED0-F5B7-5B3B-9D20-B8CE17940141}"/>
                </a:ext>
              </a:extLst>
            </p:cNvPr>
            <p:cNvCxnSpPr>
              <a:cxnSpLocks/>
              <a:stCxn id="169" idx="3"/>
              <a:endCxn id="176" idx="2"/>
            </p:cNvCxnSpPr>
            <p:nvPr/>
          </p:nvCxnSpPr>
          <p:spPr>
            <a:xfrm flipV="1">
              <a:off x="8384623" y="2645245"/>
              <a:ext cx="300886" cy="587703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9" name="Rectangle 168">
                  <a:extLst>
                    <a:ext uri="{FF2B5EF4-FFF2-40B4-BE49-F238E27FC236}">
                      <a16:creationId xmlns:a16="http://schemas.microsoft.com/office/drawing/2014/main" id="{DF1FAD18-5B5E-7FC9-A945-2F68B682620A}"/>
                    </a:ext>
                  </a:extLst>
                </p:cNvPr>
                <p:cNvSpPr/>
                <p:nvPr/>
              </p:nvSpPr>
              <p:spPr>
                <a:xfrm rot="20104838">
                  <a:off x="7908851" y="3213323"/>
                  <a:ext cx="499000" cy="2495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a14:m>
                  <a:r>
                    <a:rPr lang="en-GB" sz="1600" dirty="0">
                      <a:solidFill>
                        <a:schemeClr val="tx1"/>
                      </a:solidFill>
                    </a:rPr>
                    <a:t> kg</a:t>
                  </a:r>
                </a:p>
              </p:txBody>
            </p:sp>
          </mc:Choice>
          <mc:Fallback xmlns="">
            <p:sp>
              <p:nvSpPr>
                <p:cNvPr id="169" name="Rectangle 168">
                  <a:extLst>
                    <a:ext uri="{FF2B5EF4-FFF2-40B4-BE49-F238E27FC236}">
                      <a16:creationId xmlns:a16="http://schemas.microsoft.com/office/drawing/2014/main" id="{DF1FAD18-5B5E-7FC9-A945-2F68B682620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20104838">
                  <a:off x="7908851" y="3213323"/>
                  <a:ext cx="499000" cy="249500"/>
                </a:xfrm>
                <a:prstGeom prst="rect">
                  <a:avLst/>
                </a:prstGeom>
                <a:blipFill>
                  <a:blip r:embed="rId18"/>
                  <a:stretch>
                    <a:fillRect t="-10526" r="-12766" b="-10526"/>
                  </a:stretch>
                </a:blipFill>
                <a:ln w="19050"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0" name="Pie 169">
              <a:extLst>
                <a:ext uri="{FF2B5EF4-FFF2-40B4-BE49-F238E27FC236}">
                  <a16:creationId xmlns:a16="http://schemas.microsoft.com/office/drawing/2014/main" id="{FA1DE4F2-1D9C-BD5D-1817-54C51051AE67}"/>
                </a:ext>
              </a:extLst>
            </p:cNvPr>
            <p:cNvSpPr/>
            <p:nvPr/>
          </p:nvSpPr>
          <p:spPr>
            <a:xfrm>
              <a:off x="6594431" y="3632089"/>
              <a:ext cx="788416" cy="788416"/>
            </a:xfrm>
            <a:prstGeom prst="pie">
              <a:avLst>
                <a:gd name="adj1" fmla="val 20091526"/>
                <a:gd name="adj2" fmla="val 12066"/>
              </a:avLst>
            </a:prstGeom>
            <a:noFill/>
            <a:ln w="19050" cap="rnd">
              <a:solidFill>
                <a:schemeClr val="accent5"/>
              </a:solidFill>
              <a:round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171" name="Straight Connector 170">
              <a:extLst>
                <a:ext uri="{FF2B5EF4-FFF2-40B4-BE49-F238E27FC236}">
                  <a16:creationId xmlns:a16="http://schemas.microsoft.com/office/drawing/2014/main" id="{C3876957-7137-8908-4723-E49D2E8B05E8}"/>
                </a:ext>
              </a:extLst>
            </p:cNvPr>
            <p:cNvCxnSpPr>
              <a:cxnSpLocks/>
            </p:cNvCxnSpPr>
            <p:nvPr/>
          </p:nvCxnSpPr>
          <p:spPr>
            <a:xfrm>
              <a:off x="6981332" y="4029540"/>
              <a:ext cx="1966788" cy="0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72" name="Straight Connector 171">
              <a:extLst>
                <a:ext uri="{FF2B5EF4-FFF2-40B4-BE49-F238E27FC236}">
                  <a16:creationId xmlns:a16="http://schemas.microsoft.com/office/drawing/2014/main" id="{49B5C28D-8B17-D2BA-9B9F-3B2DAFD0241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981332" y="3114100"/>
              <a:ext cx="1966788" cy="913408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3" name="TextBox 172">
                  <a:extLst>
                    <a:ext uri="{FF2B5EF4-FFF2-40B4-BE49-F238E27FC236}">
                      <a16:creationId xmlns:a16="http://schemas.microsoft.com/office/drawing/2014/main" id="{D7FFB79C-53BE-87A2-EA71-177820C5CCEA}"/>
                    </a:ext>
                  </a:extLst>
                </p:cNvPr>
                <p:cNvSpPr txBox="1"/>
                <p:nvPr/>
              </p:nvSpPr>
              <p:spPr>
                <a:xfrm>
                  <a:off x="7356526" y="3738082"/>
                  <a:ext cx="530915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GB" sz="1600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0°</m:t>
                        </m:r>
                      </m:oMath>
                    </m:oMathPara>
                  </a14:m>
                  <a:endParaRPr lang="en-GB" sz="1600" dirty="0">
                    <a:solidFill>
                      <a:schemeClr val="accent5"/>
                    </a:solidFill>
                  </a:endParaRPr>
                </a:p>
              </p:txBody>
            </p:sp>
          </mc:Choice>
          <mc:Fallback xmlns="">
            <p:sp>
              <p:nvSpPr>
                <p:cNvPr id="173" name="TextBox 172">
                  <a:extLst>
                    <a:ext uri="{FF2B5EF4-FFF2-40B4-BE49-F238E27FC236}">
                      <a16:creationId xmlns:a16="http://schemas.microsoft.com/office/drawing/2014/main" id="{D7FFB79C-53BE-87A2-EA71-177820C5CCE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56526" y="3738082"/>
                  <a:ext cx="530915" cy="338554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5" name="TextBox 174">
                  <a:extLst>
                    <a:ext uri="{FF2B5EF4-FFF2-40B4-BE49-F238E27FC236}">
                      <a16:creationId xmlns:a16="http://schemas.microsoft.com/office/drawing/2014/main" id="{8513B900-B34A-9175-EF7B-A39D5BE6B1AB}"/>
                    </a:ext>
                  </a:extLst>
                </p:cNvPr>
                <p:cNvSpPr txBox="1"/>
                <p:nvPr/>
              </p:nvSpPr>
              <p:spPr>
                <a:xfrm>
                  <a:off x="8873863" y="3397545"/>
                  <a:ext cx="795795" cy="369332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rtlCol="0" anchor="ctr" anchorCtr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𝜇</m:t>
                        </m:r>
                        <m:r>
                          <a:rPr lang="en-GB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GB" b="1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oMath>
                    </m:oMathPara>
                  </a14:m>
                  <a:endParaRPr lang="en-GB" b="1" dirty="0">
                    <a:solidFill>
                      <a:schemeClr val="accent5"/>
                    </a:solidFill>
                  </a:endParaRPr>
                </a:p>
              </p:txBody>
            </p:sp>
          </mc:Choice>
          <mc:Fallback xmlns="">
            <p:sp>
              <p:nvSpPr>
                <p:cNvPr id="175" name="TextBox 174">
                  <a:extLst>
                    <a:ext uri="{FF2B5EF4-FFF2-40B4-BE49-F238E27FC236}">
                      <a16:creationId xmlns:a16="http://schemas.microsoft.com/office/drawing/2014/main" id="{8513B900-B34A-9175-EF7B-A39D5BE6B1A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73863" y="3397545"/>
                  <a:ext cx="795795" cy="369332"/>
                </a:xfrm>
                <a:prstGeom prst="rect">
                  <a:avLst/>
                </a:prstGeom>
                <a:blipFill>
                  <a:blip r:embed="rId20"/>
                  <a:stretch>
                    <a:fillRect b="-6667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6" name="Rectangle 175">
                  <a:extLst>
                    <a:ext uri="{FF2B5EF4-FFF2-40B4-BE49-F238E27FC236}">
                      <a16:creationId xmlns:a16="http://schemas.microsoft.com/office/drawing/2014/main" id="{D926E8E1-D70A-9E1E-F7A6-811582411614}"/>
                    </a:ext>
                  </a:extLst>
                </p:cNvPr>
                <p:cNvSpPr/>
                <p:nvPr/>
              </p:nvSpPr>
              <p:spPr>
                <a:xfrm>
                  <a:off x="8436009" y="2395745"/>
                  <a:ext cx="499000" cy="249500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b="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50</m:t>
                      </m:r>
                    </m:oMath>
                  </a14:m>
                  <a:r>
                    <a:rPr lang="en-GB" sz="1600" dirty="0">
                      <a:solidFill>
                        <a:schemeClr val="accent1"/>
                      </a:solidFill>
                    </a:rPr>
                    <a:t> N</a:t>
                  </a:r>
                </a:p>
              </p:txBody>
            </p:sp>
          </mc:Choice>
          <mc:Fallback xmlns="">
            <p:sp>
              <p:nvSpPr>
                <p:cNvPr id="176" name="Rectangle 175">
                  <a:extLst>
                    <a:ext uri="{FF2B5EF4-FFF2-40B4-BE49-F238E27FC236}">
                      <a16:creationId xmlns:a16="http://schemas.microsoft.com/office/drawing/2014/main" id="{D926E8E1-D70A-9E1E-F7A6-81158241161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36009" y="2395745"/>
                  <a:ext cx="499000" cy="249500"/>
                </a:xfrm>
                <a:prstGeom prst="rect">
                  <a:avLst/>
                </a:prstGeom>
                <a:blipFill>
                  <a:blip r:embed="rId17"/>
                  <a:stretch>
                    <a:fillRect l="-7500" t="-23810" r="-15000" b="-42857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0" name="TextBox 209">
                  <a:extLst>
                    <a:ext uri="{FF2B5EF4-FFF2-40B4-BE49-F238E27FC236}">
                      <a16:creationId xmlns:a16="http://schemas.microsoft.com/office/drawing/2014/main" id="{60857648-3539-BFEF-1AE0-A12E8AD580B2}"/>
                    </a:ext>
                  </a:extLst>
                </p:cNvPr>
                <p:cNvSpPr txBox="1"/>
                <p:nvPr/>
              </p:nvSpPr>
              <p:spPr>
                <a:xfrm>
                  <a:off x="8474596" y="2780475"/>
                  <a:ext cx="530915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GB" sz="16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3°</m:t>
                        </m:r>
                      </m:oMath>
                    </m:oMathPara>
                  </a14:m>
                  <a:endParaRPr lang="en-GB" sz="1600" dirty="0">
                    <a:solidFill>
                      <a:schemeClr val="accent1"/>
                    </a:solidFill>
                  </a:endParaRPr>
                </a:p>
              </p:txBody>
            </p:sp>
          </mc:Choice>
          <mc:Fallback xmlns="">
            <p:sp>
              <p:nvSpPr>
                <p:cNvPr id="210" name="TextBox 209">
                  <a:extLst>
                    <a:ext uri="{FF2B5EF4-FFF2-40B4-BE49-F238E27FC236}">
                      <a16:creationId xmlns:a16="http://schemas.microsoft.com/office/drawing/2014/main" id="{60857648-3539-BFEF-1AE0-A12E8AD580B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74596" y="2780475"/>
                  <a:ext cx="530915" cy="338554"/>
                </a:xfrm>
                <a:prstGeom prst="rect">
                  <a:avLst/>
                </a:prstGeom>
                <a:blipFill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6B732179-CB4C-5DB2-D989-E03FEAA02779}"/>
              </a:ext>
            </a:extLst>
          </p:cNvPr>
          <p:cNvGrpSpPr/>
          <p:nvPr/>
        </p:nvGrpSpPr>
        <p:grpSpPr>
          <a:xfrm>
            <a:off x="5964" y="4691477"/>
            <a:ext cx="3153261" cy="2024760"/>
            <a:chOff x="6594431" y="2395745"/>
            <a:chExt cx="3153261" cy="2024760"/>
          </a:xfrm>
        </p:grpSpPr>
        <p:sp>
          <p:nvSpPr>
            <p:cNvPr id="213" name="Pie 212">
              <a:extLst>
                <a:ext uri="{FF2B5EF4-FFF2-40B4-BE49-F238E27FC236}">
                  <a16:creationId xmlns:a16="http://schemas.microsoft.com/office/drawing/2014/main" id="{4FC56E64-6A77-1CAC-E485-CF9B5AD30CEF}"/>
                </a:ext>
              </a:extLst>
            </p:cNvPr>
            <p:cNvSpPr/>
            <p:nvPr/>
          </p:nvSpPr>
          <p:spPr>
            <a:xfrm>
              <a:off x="8159131" y="3008518"/>
              <a:ext cx="448630" cy="448630"/>
            </a:xfrm>
            <a:prstGeom prst="pie">
              <a:avLst>
                <a:gd name="adj1" fmla="val 17866609"/>
                <a:gd name="adj2" fmla="val 20187464"/>
              </a:avLst>
            </a:prstGeom>
            <a:noFill/>
            <a:ln w="19050" cap="rnd">
              <a:solidFill>
                <a:schemeClr val="accent1"/>
              </a:solidFill>
              <a:round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214" name="Straight Connector 213">
              <a:extLst>
                <a:ext uri="{FF2B5EF4-FFF2-40B4-BE49-F238E27FC236}">
                  <a16:creationId xmlns:a16="http://schemas.microsoft.com/office/drawing/2014/main" id="{5F10CC65-39DB-0090-63A0-6037226FC692}"/>
                </a:ext>
              </a:extLst>
            </p:cNvPr>
            <p:cNvCxnSpPr>
              <a:cxnSpLocks/>
              <a:stCxn id="216" idx="3"/>
            </p:cNvCxnSpPr>
            <p:nvPr/>
          </p:nvCxnSpPr>
          <p:spPr>
            <a:xfrm flipV="1">
              <a:off x="8384623" y="2989339"/>
              <a:ext cx="549273" cy="243609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Arrow Connector 214">
              <a:extLst>
                <a:ext uri="{FF2B5EF4-FFF2-40B4-BE49-F238E27FC236}">
                  <a16:creationId xmlns:a16="http://schemas.microsoft.com/office/drawing/2014/main" id="{C53808BE-C8C6-E071-F7DB-04DE80119CA1}"/>
                </a:ext>
              </a:extLst>
            </p:cNvPr>
            <p:cNvCxnSpPr>
              <a:cxnSpLocks/>
              <a:stCxn id="216" idx="3"/>
              <a:endCxn id="222" idx="2"/>
            </p:cNvCxnSpPr>
            <p:nvPr/>
          </p:nvCxnSpPr>
          <p:spPr>
            <a:xfrm flipV="1">
              <a:off x="8384623" y="2645245"/>
              <a:ext cx="300886" cy="587703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B53539BF-F762-A927-EA3C-790C97FA0CA3}"/>
                    </a:ext>
                  </a:extLst>
                </p:cNvPr>
                <p:cNvSpPr/>
                <p:nvPr/>
              </p:nvSpPr>
              <p:spPr>
                <a:xfrm rot="20104838">
                  <a:off x="7908851" y="3213323"/>
                  <a:ext cx="499000" cy="2495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a14:m>
                  <a:r>
                    <a:rPr lang="en-GB" sz="1600" dirty="0">
                      <a:solidFill>
                        <a:schemeClr val="tx1"/>
                      </a:solidFill>
                    </a:rPr>
                    <a:t> kg</a:t>
                  </a:r>
                </a:p>
              </p:txBody>
            </p:sp>
          </mc:Choice>
          <mc:Fallback xmlns=""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B53539BF-F762-A927-EA3C-790C97FA0C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20104838">
                  <a:off x="7908851" y="3213323"/>
                  <a:ext cx="499000" cy="249500"/>
                </a:xfrm>
                <a:prstGeom prst="rect">
                  <a:avLst/>
                </a:prstGeom>
                <a:blipFill>
                  <a:blip r:embed="rId22"/>
                  <a:stretch>
                    <a:fillRect t="-13158" r="-14894" b="-7895"/>
                  </a:stretch>
                </a:blipFill>
                <a:ln w="19050"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17" name="Pie 216">
              <a:extLst>
                <a:ext uri="{FF2B5EF4-FFF2-40B4-BE49-F238E27FC236}">
                  <a16:creationId xmlns:a16="http://schemas.microsoft.com/office/drawing/2014/main" id="{3060C4A7-5114-210A-DE6C-1ABAFB20A1C9}"/>
                </a:ext>
              </a:extLst>
            </p:cNvPr>
            <p:cNvSpPr/>
            <p:nvPr/>
          </p:nvSpPr>
          <p:spPr>
            <a:xfrm>
              <a:off x="6594431" y="3632089"/>
              <a:ext cx="788416" cy="788416"/>
            </a:xfrm>
            <a:prstGeom prst="pie">
              <a:avLst>
                <a:gd name="adj1" fmla="val 20091526"/>
                <a:gd name="adj2" fmla="val 12066"/>
              </a:avLst>
            </a:prstGeom>
            <a:noFill/>
            <a:ln w="19050" cap="rnd">
              <a:solidFill>
                <a:schemeClr val="accent5"/>
              </a:solidFill>
              <a:round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C763C74B-F054-72E8-4168-FB09DA60A947}"/>
                </a:ext>
              </a:extLst>
            </p:cNvPr>
            <p:cNvCxnSpPr>
              <a:cxnSpLocks/>
            </p:cNvCxnSpPr>
            <p:nvPr/>
          </p:nvCxnSpPr>
          <p:spPr>
            <a:xfrm>
              <a:off x="6981332" y="4029540"/>
              <a:ext cx="1966788" cy="0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A7567162-6EA8-4D78-020E-E364D1EA0DB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981332" y="3114100"/>
              <a:ext cx="1966788" cy="913408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0" name="TextBox 219">
                  <a:extLst>
                    <a:ext uri="{FF2B5EF4-FFF2-40B4-BE49-F238E27FC236}">
                      <a16:creationId xmlns:a16="http://schemas.microsoft.com/office/drawing/2014/main" id="{9A6C5788-79E9-13DF-A96E-CC9DA1D562D5}"/>
                    </a:ext>
                  </a:extLst>
                </p:cNvPr>
                <p:cNvSpPr txBox="1"/>
                <p:nvPr/>
              </p:nvSpPr>
              <p:spPr>
                <a:xfrm>
                  <a:off x="7356526" y="3738082"/>
                  <a:ext cx="530915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GB" sz="1600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0°</m:t>
                        </m:r>
                      </m:oMath>
                    </m:oMathPara>
                  </a14:m>
                  <a:endParaRPr lang="en-GB" sz="1600" dirty="0">
                    <a:solidFill>
                      <a:schemeClr val="accent5"/>
                    </a:solidFill>
                  </a:endParaRPr>
                </a:p>
              </p:txBody>
            </p:sp>
          </mc:Choice>
          <mc:Fallback xmlns="">
            <p:sp>
              <p:nvSpPr>
                <p:cNvPr id="220" name="TextBox 219">
                  <a:extLst>
                    <a:ext uri="{FF2B5EF4-FFF2-40B4-BE49-F238E27FC236}">
                      <a16:creationId xmlns:a16="http://schemas.microsoft.com/office/drawing/2014/main" id="{9A6C5788-79E9-13DF-A96E-CC9DA1D562D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56526" y="3738082"/>
                  <a:ext cx="530915" cy="338554"/>
                </a:xfrm>
                <a:prstGeom prst="rect">
                  <a:avLst/>
                </a:prstGeom>
                <a:blipFill>
                  <a:blip r:embed="rId2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1" name="TextBox 220">
                  <a:extLst>
                    <a:ext uri="{FF2B5EF4-FFF2-40B4-BE49-F238E27FC236}">
                      <a16:creationId xmlns:a16="http://schemas.microsoft.com/office/drawing/2014/main" id="{F719C4A1-60F6-6243-2C65-18219DF3EEA2}"/>
                    </a:ext>
                  </a:extLst>
                </p:cNvPr>
                <p:cNvSpPr txBox="1"/>
                <p:nvPr/>
              </p:nvSpPr>
              <p:spPr>
                <a:xfrm>
                  <a:off x="8873863" y="3315055"/>
                  <a:ext cx="873829" cy="534313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rtlCol="0" anchor="ctr" anchorCtr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GB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GB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a14:m>
                  <a:r>
                    <a:rPr lang="en-GB" dirty="0">
                      <a:solidFill>
                        <a:schemeClr val="accent5"/>
                      </a:solidFill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221" name="TextBox 220">
                  <a:extLst>
                    <a:ext uri="{FF2B5EF4-FFF2-40B4-BE49-F238E27FC236}">
                      <a16:creationId xmlns:a16="http://schemas.microsoft.com/office/drawing/2014/main" id="{F719C4A1-60F6-6243-2C65-18219DF3EEA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73863" y="3315055"/>
                  <a:ext cx="873829" cy="534313"/>
                </a:xfrm>
                <a:prstGeom prst="rect">
                  <a:avLst/>
                </a:prstGeom>
                <a:blipFill>
                  <a:blip r:embed="rId24"/>
                  <a:stretch>
                    <a:fillRect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BF93554C-46AA-FB53-09D5-E6FE96447BB8}"/>
                    </a:ext>
                  </a:extLst>
                </p:cNvPr>
                <p:cNvSpPr/>
                <p:nvPr/>
              </p:nvSpPr>
              <p:spPr>
                <a:xfrm>
                  <a:off x="8436009" y="2395745"/>
                  <a:ext cx="499000" cy="249500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b="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50</m:t>
                      </m:r>
                    </m:oMath>
                  </a14:m>
                  <a:r>
                    <a:rPr lang="en-GB" sz="1600" dirty="0">
                      <a:solidFill>
                        <a:schemeClr val="accent1"/>
                      </a:solidFill>
                    </a:rPr>
                    <a:t> N</a:t>
                  </a:r>
                </a:p>
              </p:txBody>
            </p:sp>
          </mc:Choice>
          <mc:Fallback xmlns=""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BF93554C-46AA-FB53-09D5-E6FE96447BB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36009" y="2395745"/>
                  <a:ext cx="499000" cy="249500"/>
                </a:xfrm>
                <a:prstGeom prst="rect">
                  <a:avLst/>
                </a:prstGeom>
                <a:blipFill>
                  <a:blip r:embed="rId25"/>
                  <a:stretch>
                    <a:fillRect l="-5000" t="-23810" r="-17500" b="-42857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3" name="TextBox 222">
                  <a:extLst>
                    <a:ext uri="{FF2B5EF4-FFF2-40B4-BE49-F238E27FC236}">
                      <a16:creationId xmlns:a16="http://schemas.microsoft.com/office/drawing/2014/main" id="{73A405AD-822F-57D8-6F20-105D29D8E9D9}"/>
                    </a:ext>
                  </a:extLst>
                </p:cNvPr>
                <p:cNvSpPr txBox="1"/>
                <p:nvPr/>
              </p:nvSpPr>
              <p:spPr>
                <a:xfrm>
                  <a:off x="8474596" y="2780475"/>
                  <a:ext cx="530915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GB" sz="16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3°</m:t>
                        </m:r>
                      </m:oMath>
                    </m:oMathPara>
                  </a14:m>
                  <a:endParaRPr lang="en-GB" sz="1600" dirty="0">
                    <a:solidFill>
                      <a:schemeClr val="accent1"/>
                    </a:solidFill>
                  </a:endParaRPr>
                </a:p>
              </p:txBody>
            </p:sp>
          </mc:Choice>
          <mc:Fallback xmlns="">
            <p:sp>
              <p:nvSpPr>
                <p:cNvPr id="223" name="TextBox 222">
                  <a:extLst>
                    <a:ext uri="{FF2B5EF4-FFF2-40B4-BE49-F238E27FC236}">
                      <a16:creationId xmlns:a16="http://schemas.microsoft.com/office/drawing/2014/main" id="{73A405AD-822F-57D8-6F20-105D29D8E9D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74596" y="2780475"/>
                  <a:ext cx="530915" cy="338554"/>
                </a:xfrm>
                <a:prstGeom prst="rect">
                  <a:avLst/>
                </a:prstGeom>
                <a:blipFill>
                  <a:blip r:embed="rId2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24" name="Group 223">
            <a:extLst>
              <a:ext uri="{FF2B5EF4-FFF2-40B4-BE49-F238E27FC236}">
                <a16:creationId xmlns:a16="http://schemas.microsoft.com/office/drawing/2014/main" id="{4655BF1B-2885-1DE3-547E-E87D6D8703E8}"/>
              </a:ext>
            </a:extLst>
          </p:cNvPr>
          <p:cNvGrpSpPr/>
          <p:nvPr/>
        </p:nvGrpSpPr>
        <p:grpSpPr>
          <a:xfrm>
            <a:off x="3317023" y="4692375"/>
            <a:ext cx="3153261" cy="2024760"/>
            <a:chOff x="6594431" y="2395745"/>
            <a:chExt cx="3153261" cy="2024760"/>
          </a:xfrm>
        </p:grpSpPr>
        <p:sp>
          <p:nvSpPr>
            <p:cNvPr id="225" name="Pie 224">
              <a:extLst>
                <a:ext uri="{FF2B5EF4-FFF2-40B4-BE49-F238E27FC236}">
                  <a16:creationId xmlns:a16="http://schemas.microsoft.com/office/drawing/2014/main" id="{CC7B641F-6A31-15E5-4F0D-DC8B3A95A91F}"/>
                </a:ext>
              </a:extLst>
            </p:cNvPr>
            <p:cNvSpPr/>
            <p:nvPr/>
          </p:nvSpPr>
          <p:spPr>
            <a:xfrm>
              <a:off x="8159131" y="3008518"/>
              <a:ext cx="448630" cy="448630"/>
            </a:xfrm>
            <a:prstGeom prst="pie">
              <a:avLst>
                <a:gd name="adj1" fmla="val 17866609"/>
                <a:gd name="adj2" fmla="val 20187464"/>
              </a:avLst>
            </a:prstGeom>
            <a:noFill/>
            <a:ln w="19050" cap="rnd">
              <a:solidFill>
                <a:schemeClr val="accent1"/>
              </a:solidFill>
              <a:round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226" name="Straight Connector 225">
              <a:extLst>
                <a:ext uri="{FF2B5EF4-FFF2-40B4-BE49-F238E27FC236}">
                  <a16:creationId xmlns:a16="http://schemas.microsoft.com/office/drawing/2014/main" id="{4DA42869-57E9-8B43-C7FD-0E439E9EF19C}"/>
                </a:ext>
              </a:extLst>
            </p:cNvPr>
            <p:cNvCxnSpPr>
              <a:cxnSpLocks/>
              <a:stCxn id="228" idx="3"/>
            </p:cNvCxnSpPr>
            <p:nvPr/>
          </p:nvCxnSpPr>
          <p:spPr>
            <a:xfrm flipV="1">
              <a:off x="8384623" y="2989339"/>
              <a:ext cx="549273" cy="243609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Arrow Connector 226">
              <a:extLst>
                <a:ext uri="{FF2B5EF4-FFF2-40B4-BE49-F238E27FC236}">
                  <a16:creationId xmlns:a16="http://schemas.microsoft.com/office/drawing/2014/main" id="{969D4537-39B3-EFB7-2AA8-CDA95DC6A2FA}"/>
                </a:ext>
              </a:extLst>
            </p:cNvPr>
            <p:cNvCxnSpPr>
              <a:cxnSpLocks/>
              <a:stCxn id="228" idx="3"/>
              <a:endCxn id="234" idx="2"/>
            </p:cNvCxnSpPr>
            <p:nvPr/>
          </p:nvCxnSpPr>
          <p:spPr>
            <a:xfrm flipV="1">
              <a:off x="8384623" y="2645245"/>
              <a:ext cx="300886" cy="587703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8" name="Rectangle 227">
                  <a:extLst>
                    <a:ext uri="{FF2B5EF4-FFF2-40B4-BE49-F238E27FC236}">
                      <a16:creationId xmlns:a16="http://schemas.microsoft.com/office/drawing/2014/main" id="{AFDD6065-1D50-F495-33D4-42E902D8383D}"/>
                    </a:ext>
                  </a:extLst>
                </p:cNvPr>
                <p:cNvSpPr/>
                <p:nvPr/>
              </p:nvSpPr>
              <p:spPr>
                <a:xfrm rot="20104838">
                  <a:off x="7908851" y="3213323"/>
                  <a:ext cx="499000" cy="2495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a14:m>
                  <a:r>
                    <a:rPr lang="en-GB" sz="1600" dirty="0">
                      <a:solidFill>
                        <a:schemeClr val="tx1"/>
                      </a:solidFill>
                    </a:rPr>
                    <a:t> kg</a:t>
                  </a:r>
                </a:p>
              </p:txBody>
            </p:sp>
          </mc:Choice>
          <mc:Fallback xmlns="">
            <p:sp>
              <p:nvSpPr>
                <p:cNvPr id="228" name="Rectangle 227">
                  <a:extLst>
                    <a:ext uri="{FF2B5EF4-FFF2-40B4-BE49-F238E27FC236}">
                      <a16:creationId xmlns:a16="http://schemas.microsoft.com/office/drawing/2014/main" id="{AFDD6065-1D50-F495-33D4-42E902D8383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20104838">
                  <a:off x="7908851" y="3213323"/>
                  <a:ext cx="499000" cy="249500"/>
                </a:xfrm>
                <a:prstGeom prst="rect">
                  <a:avLst/>
                </a:prstGeom>
                <a:blipFill>
                  <a:blip r:embed="rId27"/>
                  <a:stretch>
                    <a:fillRect t="-13158" r="-12500" b="-7895"/>
                  </a:stretch>
                </a:blipFill>
                <a:ln w="19050"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29" name="Pie 228">
              <a:extLst>
                <a:ext uri="{FF2B5EF4-FFF2-40B4-BE49-F238E27FC236}">
                  <a16:creationId xmlns:a16="http://schemas.microsoft.com/office/drawing/2014/main" id="{A904E5F4-8B87-4804-F5A6-9F65236697D1}"/>
                </a:ext>
              </a:extLst>
            </p:cNvPr>
            <p:cNvSpPr/>
            <p:nvPr/>
          </p:nvSpPr>
          <p:spPr>
            <a:xfrm>
              <a:off x="6594431" y="3632089"/>
              <a:ext cx="788416" cy="788416"/>
            </a:xfrm>
            <a:prstGeom prst="pie">
              <a:avLst>
                <a:gd name="adj1" fmla="val 20091526"/>
                <a:gd name="adj2" fmla="val 12066"/>
              </a:avLst>
            </a:prstGeom>
            <a:noFill/>
            <a:ln w="19050" cap="rnd">
              <a:solidFill>
                <a:schemeClr val="accent5"/>
              </a:solidFill>
              <a:round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230" name="Straight Connector 229">
              <a:extLst>
                <a:ext uri="{FF2B5EF4-FFF2-40B4-BE49-F238E27FC236}">
                  <a16:creationId xmlns:a16="http://schemas.microsoft.com/office/drawing/2014/main" id="{6E077C39-DF9B-FAFE-4E19-97377E88AE9C}"/>
                </a:ext>
              </a:extLst>
            </p:cNvPr>
            <p:cNvCxnSpPr>
              <a:cxnSpLocks/>
            </p:cNvCxnSpPr>
            <p:nvPr/>
          </p:nvCxnSpPr>
          <p:spPr>
            <a:xfrm>
              <a:off x="6981332" y="4029540"/>
              <a:ext cx="1966788" cy="0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31" name="Straight Connector 230">
              <a:extLst>
                <a:ext uri="{FF2B5EF4-FFF2-40B4-BE49-F238E27FC236}">
                  <a16:creationId xmlns:a16="http://schemas.microsoft.com/office/drawing/2014/main" id="{5E1D0519-A545-27E0-649B-0793F7C5C00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981332" y="3114100"/>
              <a:ext cx="1966788" cy="913408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2" name="TextBox 231">
                  <a:extLst>
                    <a:ext uri="{FF2B5EF4-FFF2-40B4-BE49-F238E27FC236}">
                      <a16:creationId xmlns:a16="http://schemas.microsoft.com/office/drawing/2014/main" id="{60599DFF-19AD-C8F6-DEF7-F3ABAC89D403}"/>
                    </a:ext>
                  </a:extLst>
                </p:cNvPr>
                <p:cNvSpPr txBox="1"/>
                <p:nvPr/>
              </p:nvSpPr>
              <p:spPr>
                <a:xfrm>
                  <a:off x="7356526" y="3738082"/>
                  <a:ext cx="530915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GB" sz="1600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0°</m:t>
                        </m:r>
                      </m:oMath>
                    </m:oMathPara>
                  </a14:m>
                  <a:endParaRPr lang="en-GB" sz="1600" dirty="0">
                    <a:solidFill>
                      <a:schemeClr val="accent5"/>
                    </a:solidFill>
                  </a:endParaRPr>
                </a:p>
              </p:txBody>
            </p:sp>
          </mc:Choice>
          <mc:Fallback xmlns="">
            <p:sp>
              <p:nvSpPr>
                <p:cNvPr id="232" name="TextBox 231">
                  <a:extLst>
                    <a:ext uri="{FF2B5EF4-FFF2-40B4-BE49-F238E27FC236}">
                      <a16:creationId xmlns:a16="http://schemas.microsoft.com/office/drawing/2014/main" id="{60599DFF-19AD-C8F6-DEF7-F3ABAC89D40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56526" y="3738082"/>
                  <a:ext cx="530915" cy="338554"/>
                </a:xfrm>
                <a:prstGeom prst="rect">
                  <a:avLst/>
                </a:prstGeom>
                <a:blipFill>
                  <a:blip r:embed="rId2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3" name="TextBox 232">
                  <a:extLst>
                    <a:ext uri="{FF2B5EF4-FFF2-40B4-BE49-F238E27FC236}">
                      <a16:creationId xmlns:a16="http://schemas.microsoft.com/office/drawing/2014/main" id="{D6003170-DB9D-DF72-5A45-8ED3F8D48C92}"/>
                    </a:ext>
                  </a:extLst>
                </p:cNvPr>
                <p:cNvSpPr txBox="1"/>
                <p:nvPr/>
              </p:nvSpPr>
              <p:spPr>
                <a:xfrm>
                  <a:off x="8873863" y="3315055"/>
                  <a:ext cx="873829" cy="534313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rtlCol="0" anchor="ctr" anchorCtr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GB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GB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a14:m>
                  <a:r>
                    <a:rPr lang="en-GB" dirty="0">
                      <a:solidFill>
                        <a:schemeClr val="accent5"/>
                      </a:solidFill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233" name="TextBox 232">
                  <a:extLst>
                    <a:ext uri="{FF2B5EF4-FFF2-40B4-BE49-F238E27FC236}">
                      <a16:creationId xmlns:a16="http://schemas.microsoft.com/office/drawing/2014/main" id="{D6003170-DB9D-DF72-5A45-8ED3F8D48C9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73863" y="3315055"/>
                  <a:ext cx="873829" cy="534313"/>
                </a:xfrm>
                <a:prstGeom prst="rect">
                  <a:avLst/>
                </a:prstGeom>
                <a:blipFill>
                  <a:blip r:embed="rId29"/>
                  <a:stretch>
                    <a:fillRect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4" name="Rectangle 233">
                  <a:extLst>
                    <a:ext uri="{FF2B5EF4-FFF2-40B4-BE49-F238E27FC236}">
                      <a16:creationId xmlns:a16="http://schemas.microsoft.com/office/drawing/2014/main" id="{B006AFB3-A0BA-DA0B-6BD4-8EEEB95D0BE5}"/>
                    </a:ext>
                  </a:extLst>
                </p:cNvPr>
                <p:cNvSpPr/>
                <p:nvPr/>
              </p:nvSpPr>
              <p:spPr>
                <a:xfrm>
                  <a:off x="8436009" y="2395745"/>
                  <a:ext cx="499000" cy="249500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b="1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a14:m>
                  <a:r>
                    <a:rPr lang="en-GB" sz="1600" dirty="0">
                      <a:solidFill>
                        <a:schemeClr val="accent1"/>
                      </a:solidFill>
                    </a:rPr>
                    <a:t> N</a:t>
                  </a:r>
                </a:p>
              </p:txBody>
            </p:sp>
          </mc:Choice>
          <mc:Fallback xmlns="">
            <p:sp>
              <p:nvSpPr>
                <p:cNvPr id="234" name="Rectangle 233">
                  <a:extLst>
                    <a:ext uri="{FF2B5EF4-FFF2-40B4-BE49-F238E27FC236}">
                      <a16:creationId xmlns:a16="http://schemas.microsoft.com/office/drawing/2014/main" id="{B006AFB3-A0BA-DA0B-6BD4-8EEEB95D0BE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36009" y="2395745"/>
                  <a:ext cx="499000" cy="249500"/>
                </a:xfrm>
                <a:prstGeom prst="rect">
                  <a:avLst/>
                </a:prstGeom>
                <a:blipFill>
                  <a:blip r:embed="rId30"/>
                  <a:stretch>
                    <a:fillRect t="-23810" r="-5000" b="-42857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5" name="TextBox 234">
                  <a:extLst>
                    <a:ext uri="{FF2B5EF4-FFF2-40B4-BE49-F238E27FC236}">
                      <a16:creationId xmlns:a16="http://schemas.microsoft.com/office/drawing/2014/main" id="{FE3DB0F1-9E83-DA1A-C61F-71795B007B07}"/>
                    </a:ext>
                  </a:extLst>
                </p:cNvPr>
                <p:cNvSpPr txBox="1"/>
                <p:nvPr/>
              </p:nvSpPr>
              <p:spPr>
                <a:xfrm>
                  <a:off x="8474596" y="2780475"/>
                  <a:ext cx="530915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GB" sz="16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3°</m:t>
                        </m:r>
                      </m:oMath>
                    </m:oMathPara>
                  </a14:m>
                  <a:endParaRPr lang="en-GB" sz="1600" dirty="0">
                    <a:solidFill>
                      <a:schemeClr val="accent1"/>
                    </a:solidFill>
                  </a:endParaRPr>
                </a:p>
              </p:txBody>
            </p:sp>
          </mc:Choice>
          <mc:Fallback xmlns="">
            <p:sp>
              <p:nvSpPr>
                <p:cNvPr id="235" name="TextBox 234">
                  <a:extLst>
                    <a:ext uri="{FF2B5EF4-FFF2-40B4-BE49-F238E27FC236}">
                      <a16:creationId xmlns:a16="http://schemas.microsoft.com/office/drawing/2014/main" id="{FE3DB0F1-9E83-DA1A-C61F-71795B007B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74596" y="2780475"/>
                  <a:ext cx="530915" cy="338554"/>
                </a:xfrm>
                <a:prstGeom prst="rect">
                  <a:avLst/>
                </a:prstGeom>
                <a:blipFill>
                  <a:blip r:embed="rId3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36" name="Group 235">
            <a:extLst>
              <a:ext uri="{FF2B5EF4-FFF2-40B4-BE49-F238E27FC236}">
                <a16:creationId xmlns:a16="http://schemas.microsoft.com/office/drawing/2014/main" id="{F19FF6E9-8260-3EC1-F06D-7EB3E2EE3F14}"/>
              </a:ext>
            </a:extLst>
          </p:cNvPr>
          <p:cNvGrpSpPr/>
          <p:nvPr/>
        </p:nvGrpSpPr>
        <p:grpSpPr>
          <a:xfrm>
            <a:off x="6610285" y="4699866"/>
            <a:ext cx="3153261" cy="2024760"/>
            <a:chOff x="6594431" y="2395745"/>
            <a:chExt cx="3153261" cy="2024760"/>
          </a:xfrm>
        </p:grpSpPr>
        <p:sp>
          <p:nvSpPr>
            <p:cNvPr id="237" name="Pie 236">
              <a:extLst>
                <a:ext uri="{FF2B5EF4-FFF2-40B4-BE49-F238E27FC236}">
                  <a16:creationId xmlns:a16="http://schemas.microsoft.com/office/drawing/2014/main" id="{DB14DCB1-846D-4232-24BC-BC8F44648A36}"/>
                </a:ext>
              </a:extLst>
            </p:cNvPr>
            <p:cNvSpPr/>
            <p:nvPr/>
          </p:nvSpPr>
          <p:spPr>
            <a:xfrm>
              <a:off x="8159131" y="3008518"/>
              <a:ext cx="448630" cy="448630"/>
            </a:xfrm>
            <a:prstGeom prst="pie">
              <a:avLst>
                <a:gd name="adj1" fmla="val 17866609"/>
                <a:gd name="adj2" fmla="val 20187464"/>
              </a:avLst>
            </a:prstGeom>
            <a:noFill/>
            <a:ln w="19050" cap="rnd">
              <a:solidFill>
                <a:schemeClr val="accent1"/>
              </a:solidFill>
              <a:round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238" name="Straight Connector 237">
              <a:extLst>
                <a:ext uri="{FF2B5EF4-FFF2-40B4-BE49-F238E27FC236}">
                  <a16:creationId xmlns:a16="http://schemas.microsoft.com/office/drawing/2014/main" id="{664C7B22-CF32-73CF-9467-7B6755CAC92D}"/>
                </a:ext>
              </a:extLst>
            </p:cNvPr>
            <p:cNvCxnSpPr>
              <a:cxnSpLocks/>
              <a:stCxn id="240" idx="3"/>
            </p:cNvCxnSpPr>
            <p:nvPr/>
          </p:nvCxnSpPr>
          <p:spPr>
            <a:xfrm flipV="1">
              <a:off x="8384623" y="2989339"/>
              <a:ext cx="549273" cy="243609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Arrow Connector 238">
              <a:extLst>
                <a:ext uri="{FF2B5EF4-FFF2-40B4-BE49-F238E27FC236}">
                  <a16:creationId xmlns:a16="http://schemas.microsoft.com/office/drawing/2014/main" id="{A7B7CF5A-F250-D914-D3F9-EA478F8CD0BC}"/>
                </a:ext>
              </a:extLst>
            </p:cNvPr>
            <p:cNvCxnSpPr>
              <a:cxnSpLocks/>
              <a:stCxn id="240" idx="3"/>
              <a:endCxn id="246" idx="2"/>
            </p:cNvCxnSpPr>
            <p:nvPr/>
          </p:nvCxnSpPr>
          <p:spPr>
            <a:xfrm flipV="1">
              <a:off x="8384623" y="2645245"/>
              <a:ext cx="300886" cy="587703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0" name="Rectangle 239">
                  <a:extLst>
                    <a:ext uri="{FF2B5EF4-FFF2-40B4-BE49-F238E27FC236}">
                      <a16:creationId xmlns:a16="http://schemas.microsoft.com/office/drawing/2014/main" id="{1DB6BEF4-2C56-B4B0-5028-003339504F78}"/>
                    </a:ext>
                  </a:extLst>
                </p:cNvPr>
                <p:cNvSpPr/>
                <p:nvPr/>
              </p:nvSpPr>
              <p:spPr>
                <a:xfrm rot="20104838">
                  <a:off x="7908851" y="3213323"/>
                  <a:ext cx="499000" cy="2495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a14:m>
                  <a:r>
                    <a:rPr lang="en-GB" sz="1600" dirty="0">
                      <a:solidFill>
                        <a:schemeClr val="tx1"/>
                      </a:solidFill>
                    </a:rPr>
                    <a:t> kg</a:t>
                  </a:r>
                </a:p>
              </p:txBody>
            </p:sp>
          </mc:Choice>
          <mc:Fallback xmlns="">
            <p:sp>
              <p:nvSpPr>
                <p:cNvPr id="240" name="Rectangle 239">
                  <a:extLst>
                    <a:ext uri="{FF2B5EF4-FFF2-40B4-BE49-F238E27FC236}">
                      <a16:creationId xmlns:a16="http://schemas.microsoft.com/office/drawing/2014/main" id="{1DB6BEF4-2C56-B4B0-5028-003339504F7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20104838">
                  <a:off x="7908851" y="3213323"/>
                  <a:ext cx="499000" cy="249500"/>
                </a:xfrm>
                <a:prstGeom prst="rect">
                  <a:avLst/>
                </a:prstGeom>
                <a:blipFill>
                  <a:blip r:embed="rId32"/>
                  <a:stretch>
                    <a:fillRect t="-10526" r="-12766" b="-10526"/>
                  </a:stretch>
                </a:blipFill>
                <a:ln w="19050"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41" name="Pie 240">
              <a:extLst>
                <a:ext uri="{FF2B5EF4-FFF2-40B4-BE49-F238E27FC236}">
                  <a16:creationId xmlns:a16="http://schemas.microsoft.com/office/drawing/2014/main" id="{156785AB-7809-BABA-7AFB-78704C842417}"/>
                </a:ext>
              </a:extLst>
            </p:cNvPr>
            <p:cNvSpPr/>
            <p:nvPr/>
          </p:nvSpPr>
          <p:spPr>
            <a:xfrm>
              <a:off x="6594431" y="3632089"/>
              <a:ext cx="788416" cy="788416"/>
            </a:xfrm>
            <a:prstGeom prst="pie">
              <a:avLst>
                <a:gd name="adj1" fmla="val 20091526"/>
                <a:gd name="adj2" fmla="val 12066"/>
              </a:avLst>
            </a:prstGeom>
            <a:noFill/>
            <a:ln w="19050" cap="rnd">
              <a:solidFill>
                <a:schemeClr val="accent5"/>
              </a:solidFill>
              <a:round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242" name="Straight Connector 241">
              <a:extLst>
                <a:ext uri="{FF2B5EF4-FFF2-40B4-BE49-F238E27FC236}">
                  <a16:creationId xmlns:a16="http://schemas.microsoft.com/office/drawing/2014/main" id="{BFAC7927-BFCC-5BCA-31FA-5BE7CC846B90}"/>
                </a:ext>
              </a:extLst>
            </p:cNvPr>
            <p:cNvCxnSpPr>
              <a:cxnSpLocks/>
            </p:cNvCxnSpPr>
            <p:nvPr/>
          </p:nvCxnSpPr>
          <p:spPr>
            <a:xfrm>
              <a:off x="6981332" y="4029540"/>
              <a:ext cx="1966788" cy="0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43" name="Straight Connector 242">
              <a:extLst>
                <a:ext uri="{FF2B5EF4-FFF2-40B4-BE49-F238E27FC236}">
                  <a16:creationId xmlns:a16="http://schemas.microsoft.com/office/drawing/2014/main" id="{08FBC699-498D-1021-202C-930CE78151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981332" y="3114100"/>
              <a:ext cx="1966788" cy="913408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4" name="TextBox 243">
                  <a:extLst>
                    <a:ext uri="{FF2B5EF4-FFF2-40B4-BE49-F238E27FC236}">
                      <a16:creationId xmlns:a16="http://schemas.microsoft.com/office/drawing/2014/main" id="{8F884D22-25EB-363A-6845-55ECF8CDF684}"/>
                    </a:ext>
                  </a:extLst>
                </p:cNvPr>
                <p:cNvSpPr txBox="1"/>
                <p:nvPr/>
              </p:nvSpPr>
              <p:spPr>
                <a:xfrm>
                  <a:off x="7356526" y="3738082"/>
                  <a:ext cx="530915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GB" sz="1600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0°</m:t>
                        </m:r>
                      </m:oMath>
                    </m:oMathPara>
                  </a14:m>
                  <a:endParaRPr lang="en-GB" sz="1600" dirty="0">
                    <a:solidFill>
                      <a:schemeClr val="accent5"/>
                    </a:solidFill>
                  </a:endParaRPr>
                </a:p>
              </p:txBody>
            </p:sp>
          </mc:Choice>
          <mc:Fallback xmlns="">
            <p:sp>
              <p:nvSpPr>
                <p:cNvPr id="244" name="TextBox 243">
                  <a:extLst>
                    <a:ext uri="{FF2B5EF4-FFF2-40B4-BE49-F238E27FC236}">
                      <a16:creationId xmlns:a16="http://schemas.microsoft.com/office/drawing/2014/main" id="{8F884D22-25EB-363A-6845-55ECF8CDF68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56526" y="3738082"/>
                  <a:ext cx="530915" cy="338554"/>
                </a:xfrm>
                <a:prstGeom prst="rect">
                  <a:avLst/>
                </a:prstGeom>
                <a:blipFill>
                  <a:blip r:embed="rId3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5" name="TextBox 244">
                  <a:extLst>
                    <a:ext uri="{FF2B5EF4-FFF2-40B4-BE49-F238E27FC236}">
                      <a16:creationId xmlns:a16="http://schemas.microsoft.com/office/drawing/2014/main" id="{AFE069D1-3373-02FE-88FF-8399F30E6340}"/>
                    </a:ext>
                  </a:extLst>
                </p:cNvPr>
                <p:cNvSpPr txBox="1"/>
                <p:nvPr/>
              </p:nvSpPr>
              <p:spPr>
                <a:xfrm>
                  <a:off x="8873863" y="3315055"/>
                  <a:ext cx="873829" cy="534313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rtlCol="0" anchor="ctr" anchorCtr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GB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GB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a14:m>
                  <a:r>
                    <a:rPr lang="en-GB" dirty="0">
                      <a:solidFill>
                        <a:schemeClr val="accent5"/>
                      </a:solidFill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245" name="TextBox 244">
                  <a:extLst>
                    <a:ext uri="{FF2B5EF4-FFF2-40B4-BE49-F238E27FC236}">
                      <a16:creationId xmlns:a16="http://schemas.microsoft.com/office/drawing/2014/main" id="{AFE069D1-3373-02FE-88FF-8399F30E634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73863" y="3315055"/>
                  <a:ext cx="873829" cy="534313"/>
                </a:xfrm>
                <a:prstGeom prst="rect">
                  <a:avLst/>
                </a:prstGeom>
                <a:blipFill>
                  <a:blip r:embed="rId34"/>
                  <a:stretch>
                    <a:fillRect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6" name="Rectangle 245">
                  <a:extLst>
                    <a:ext uri="{FF2B5EF4-FFF2-40B4-BE49-F238E27FC236}">
                      <a16:creationId xmlns:a16="http://schemas.microsoft.com/office/drawing/2014/main" id="{2A3D1DEC-F349-03D2-5818-9D064D45B814}"/>
                    </a:ext>
                  </a:extLst>
                </p:cNvPr>
                <p:cNvSpPr/>
                <p:nvPr/>
              </p:nvSpPr>
              <p:spPr>
                <a:xfrm>
                  <a:off x="8436009" y="2395745"/>
                  <a:ext cx="499000" cy="249500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b="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50</m:t>
                      </m:r>
                    </m:oMath>
                  </a14:m>
                  <a:r>
                    <a:rPr lang="en-GB" sz="1600" dirty="0">
                      <a:solidFill>
                        <a:schemeClr val="accent1"/>
                      </a:solidFill>
                    </a:rPr>
                    <a:t> N</a:t>
                  </a:r>
                </a:p>
              </p:txBody>
            </p:sp>
          </mc:Choice>
          <mc:Fallback xmlns="">
            <p:sp>
              <p:nvSpPr>
                <p:cNvPr id="246" name="Rectangle 245">
                  <a:extLst>
                    <a:ext uri="{FF2B5EF4-FFF2-40B4-BE49-F238E27FC236}">
                      <a16:creationId xmlns:a16="http://schemas.microsoft.com/office/drawing/2014/main" id="{2A3D1DEC-F349-03D2-5818-9D064D45B81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36009" y="2395745"/>
                  <a:ext cx="499000" cy="249500"/>
                </a:xfrm>
                <a:prstGeom prst="rect">
                  <a:avLst/>
                </a:prstGeom>
                <a:blipFill>
                  <a:blip r:embed="rId35"/>
                  <a:stretch>
                    <a:fillRect l="-5000" t="-25000" r="-15000" b="-45000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7" name="TextBox 246">
                  <a:extLst>
                    <a:ext uri="{FF2B5EF4-FFF2-40B4-BE49-F238E27FC236}">
                      <a16:creationId xmlns:a16="http://schemas.microsoft.com/office/drawing/2014/main" id="{24B5345F-C38E-B888-9E50-CA97321741CF}"/>
                    </a:ext>
                  </a:extLst>
                </p:cNvPr>
                <p:cNvSpPr txBox="1"/>
                <p:nvPr/>
              </p:nvSpPr>
              <p:spPr>
                <a:xfrm>
                  <a:off x="8474596" y="2780475"/>
                  <a:ext cx="421910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GB" sz="16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°</m:t>
                        </m:r>
                      </m:oMath>
                    </m:oMathPara>
                  </a14:m>
                  <a:endParaRPr lang="en-GB" sz="1600" dirty="0">
                    <a:solidFill>
                      <a:schemeClr val="accent1"/>
                    </a:solidFill>
                  </a:endParaRPr>
                </a:p>
              </p:txBody>
            </p:sp>
          </mc:Choice>
          <mc:Fallback xmlns="">
            <p:sp>
              <p:nvSpPr>
                <p:cNvPr id="247" name="TextBox 246">
                  <a:extLst>
                    <a:ext uri="{FF2B5EF4-FFF2-40B4-BE49-F238E27FC236}">
                      <a16:creationId xmlns:a16="http://schemas.microsoft.com/office/drawing/2014/main" id="{24B5345F-C38E-B888-9E50-CA97321741C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74596" y="2780475"/>
                  <a:ext cx="421910" cy="338554"/>
                </a:xfrm>
                <a:prstGeom prst="rect">
                  <a:avLst/>
                </a:prstGeom>
                <a:blipFill>
                  <a:blip r:embed="rId3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874329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94946C-EF98-2E9E-FA25-09F1C48F45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:a16="http://schemas.microsoft.com/office/drawing/2014/main" id="{88ABB4BC-27E1-539C-03BF-A23421840C9F}"/>
              </a:ext>
            </a:extLst>
          </p:cNvPr>
          <p:cNvGrpSpPr/>
          <p:nvPr/>
        </p:nvGrpSpPr>
        <p:grpSpPr>
          <a:xfrm>
            <a:off x="-8626" y="483984"/>
            <a:ext cx="3153261" cy="1647836"/>
            <a:chOff x="0" y="298146"/>
            <a:chExt cx="3153261" cy="16478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84B8CED7-3E0F-D7D2-0001-8197CE075640}"/>
                    </a:ext>
                  </a:extLst>
                </p:cNvPr>
                <p:cNvSpPr/>
                <p:nvPr/>
              </p:nvSpPr>
              <p:spPr>
                <a:xfrm rot="20104838">
                  <a:off x="1314420" y="738800"/>
                  <a:ext cx="499000" cy="2495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a14:m>
                  <a:r>
                    <a:rPr lang="en-GB" sz="1600" dirty="0">
                      <a:solidFill>
                        <a:schemeClr val="tx1"/>
                      </a:solidFill>
                    </a:rPr>
                    <a:t> kg</a:t>
                  </a:r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84B8CED7-3E0F-D7D2-0001-8197CE07564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20104838">
                  <a:off x="1314420" y="738800"/>
                  <a:ext cx="499000" cy="249500"/>
                </a:xfrm>
                <a:prstGeom prst="rect">
                  <a:avLst/>
                </a:prstGeom>
                <a:blipFill>
                  <a:blip r:embed="rId2"/>
                  <a:stretch>
                    <a:fillRect t="-13158" r="-12766" b="-7895"/>
                  </a:stretch>
                </a:blipFill>
                <a:ln w="19050"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Pie 7">
              <a:extLst>
                <a:ext uri="{FF2B5EF4-FFF2-40B4-BE49-F238E27FC236}">
                  <a16:creationId xmlns:a16="http://schemas.microsoft.com/office/drawing/2014/main" id="{5A995AD7-0AFD-C712-DFD8-AFE1A03A6A62}"/>
                </a:ext>
              </a:extLst>
            </p:cNvPr>
            <p:cNvSpPr/>
            <p:nvPr/>
          </p:nvSpPr>
          <p:spPr>
            <a:xfrm>
              <a:off x="0" y="1157566"/>
              <a:ext cx="788416" cy="788416"/>
            </a:xfrm>
            <a:prstGeom prst="pie">
              <a:avLst>
                <a:gd name="adj1" fmla="val 20091526"/>
                <a:gd name="adj2" fmla="val 12066"/>
              </a:avLst>
            </a:prstGeom>
            <a:noFill/>
            <a:ln w="19050" cap="rnd">
              <a:solidFill>
                <a:schemeClr val="accent5"/>
              </a:solidFill>
              <a:round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11D5DEA1-5B83-4EA2-E3EA-FE7361239F0F}"/>
                </a:ext>
              </a:extLst>
            </p:cNvPr>
            <p:cNvCxnSpPr>
              <a:cxnSpLocks/>
            </p:cNvCxnSpPr>
            <p:nvPr/>
          </p:nvCxnSpPr>
          <p:spPr>
            <a:xfrm>
              <a:off x="386901" y="1555017"/>
              <a:ext cx="1966788" cy="0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AE7B16B2-CF57-F09B-392F-E45F1635372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6901" y="639577"/>
              <a:ext cx="1966788" cy="913408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784E073A-833E-2195-AAA1-FBC4B78D9959}"/>
                    </a:ext>
                  </a:extLst>
                </p:cNvPr>
                <p:cNvSpPr txBox="1"/>
                <p:nvPr/>
              </p:nvSpPr>
              <p:spPr>
                <a:xfrm>
                  <a:off x="762095" y="1263559"/>
                  <a:ext cx="530915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GB" sz="1600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0°</m:t>
                        </m:r>
                      </m:oMath>
                    </m:oMathPara>
                  </a14:m>
                  <a:endParaRPr lang="en-GB" sz="1600" dirty="0">
                    <a:solidFill>
                      <a:schemeClr val="accent5"/>
                    </a:solidFill>
                  </a:endParaRPr>
                </a:p>
              </p:txBody>
            </p:sp>
          </mc:Choice>
          <mc:Fallback xmlns="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784E073A-833E-2195-AAA1-FBC4B78D995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2095" y="1263559"/>
                  <a:ext cx="530915" cy="338554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5CC24432-6378-AF2B-7627-17C9E5A9982A}"/>
                </a:ext>
              </a:extLst>
            </p:cNvPr>
            <p:cNvCxnSpPr>
              <a:cxnSpLocks/>
              <a:stCxn id="10" idx="3"/>
            </p:cNvCxnSpPr>
            <p:nvPr/>
          </p:nvCxnSpPr>
          <p:spPr>
            <a:xfrm flipV="1">
              <a:off x="1790192" y="478635"/>
              <a:ext cx="564490" cy="27979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D25262AC-4B3E-1171-7D6E-85DACC70D2EF}"/>
                    </a:ext>
                  </a:extLst>
                </p:cNvPr>
                <p:cNvSpPr txBox="1"/>
                <p:nvPr/>
              </p:nvSpPr>
              <p:spPr>
                <a:xfrm>
                  <a:off x="2279432" y="840532"/>
                  <a:ext cx="873829" cy="534313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rtlCol="0" anchor="ctr" anchorCtr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GB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GB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a14:m>
                  <a:r>
                    <a:rPr lang="en-GB" dirty="0">
                      <a:solidFill>
                        <a:schemeClr val="accent5"/>
                      </a:solidFill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D25262AC-4B3E-1171-7D6E-85DACC70D2E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79432" y="840532"/>
                  <a:ext cx="873829" cy="534313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34D0A965-290C-B32C-CED0-32A56EF41BCF}"/>
                    </a:ext>
                  </a:extLst>
                </p:cNvPr>
                <p:cNvSpPr/>
                <p:nvPr/>
              </p:nvSpPr>
              <p:spPr>
                <a:xfrm>
                  <a:off x="2373099" y="298146"/>
                  <a:ext cx="499000" cy="249500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b="1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a14:m>
                  <a:r>
                    <a:rPr lang="en-GB" sz="1600" dirty="0">
                      <a:solidFill>
                        <a:schemeClr val="accent1"/>
                      </a:solidFill>
                    </a:rPr>
                    <a:t> N</a:t>
                  </a:r>
                </a:p>
              </p:txBody>
            </p:sp>
          </mc:Choice>
          <mc:Fallback xmlns=""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34D0A965-290C-B32C-CED0-32A56EF41BC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73099" y="298146"/>
                  <a:ext cx="499000" cy="249500"/>
                </a:xfrm>
                <a:prstGeom prst="rect">
                  <a:avLst/>
                </a:prstGeom>
                <a:blipFill>
                  <a:blip r:embed="rId5"/>
                  <a:stretch>
                    <a:fillRect t="-19048" r="-5000" b="-47619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EF7B64C7-6845-C891-FEBA-B06A1DC94D3B}"/>
              </a:ext>
            </a:extLst>
          </p:cNvPr>
          <p:cNvGrpSpPr/>
          <p:nvPr/>
        </p:nvGrpSpPr>
        <p:grpSpPr>
          <a:xfrm>
            <a:off x="3298732" y="483809"/>
            <a:ext cx="3075227" cy="1647836"/>
            <a:chOff x="0" y="298146"/>
            <a:chExt cx="3075227" cy="16478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140231C2-96CD-602B-BAE3-5A76C6D83C89}"/>
                    </a:ext>
                  </a:extLst>
                </p:cNvPr>
                <p:cNvSpPr/>
                <p:nvPr/>
              </p:nvSpPr>
              <p:spPr>
                <a:xfrm rot="20104838">
                  <a:off x="1314420" y="738800"/>
                  <a:ext cx="499000" cy="2495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a14:m>
                  <a:r>
                    <a:rPr lang="en-GB" sz="1600" dirty="0">
                      <a:solidFill>
                        <a:schemeClr val="tx1"/>
                      </a:solidFill>
                    </a:rPr>
                    <a:t> kg</a:t>
                  </a:r>
                </a:p>
              </p:txBody>
            </p:sp>
          </mc:Choice>
          <mc:Fallback xmlns=""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140231C2-96CD-602B-BAE3-5A76C6D83C8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20104838">
                  <a:off x="1314420" y="738800"/>
                  <a:ext cx="499000" cy="249500"/>
                </a:xfrm>
                <a:prstGeom prst="rect">
                  <a:avLst/>
                </a:prstGeom>
                <a:blipFill>
                  <a:blip r:embed="rId6"/>
                  <a:stretch>
                    <a:fillRect t="-13514" r="-12500" b="-10811"/>
                  </a:stretch>
                </a:blipFill>
                <a:ln w="19050"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4" name="Pie 133">
              <a:extLst>
                <a:ext uri="{FF2B5EF4-FFF2-40B4-BE49-F238E27FC236}">
                  <a16:creationId xmlns:a16="http://schemas.microsoft.com/office/drawing/2014/main" id="{968FEB19-B3ED-E875-ADDB-0DC8A3B95950}"/>
                </a:ext>
              </a:extLst>
            </p:cNvPr>
            <p:cNvSpPr/>
            <p:nvPr/>
          </p:nvSpPr>
          <p:spPr>
            <a:xfrm>
              <a:off x="0" y="1157566"/>
              <a:ext cx="788416" cy="788416"/>
            </a:xfrm>
            <a:prstGeom prst="pie">
              <a:avLst>
                <a:gd name="adj1" fmla="val 20091526"/>
                <a:gd name="adj2" fmla="val 12066"/>
              </a:avLst>
            </a:prstGeom>
            <a:noFill/>
            <a:ln w="19050" cap="rnd">
              <a:solidFill>
                <a:schemeClr val="accent5"/>
              </a:solidFill>
              <a:round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F380D76A-09EA-90D7-038A-CD5748373358}"/>
                </a:ext>
              </a:extLst>
            </p:cNvPr>
            <p:cNvCxnSpPr>
              <a:cxnSpLocks/>
            </p:cNvCxnSpPr>
            <p:nvPr/>
          </p:nvCxnSpPr>
          <p:spPr>
            <a:xfrm>
              <a:off x="386901" y="1555017"/>
              <a:ext cx="1966788" cy="0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537B000D-A3BE-508A-A919-474F64F873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6901" y="639577"/>
              <a:ext cx="1966788" cy="913408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7" name="TextBox 136">
                  <a:extLst>
                    <a:ext uri="{FF2B5EF4-FFF2-40B4-BE49-F238E27FC236}">
                      <a16:creationId xmlns:a16="http://schemas.microsoft.com/office/drawing/2014/main" id="{A1EB6114-34C0-60AB-D60F-5F11713DC037}"/>
                    </a:ext>
                  </a:extLst>
                </p:cNvPr>
                <p:cNvSpPr txBox="1"/>
                <p:nvPr/>
              </p:nvSpPr>
              <p:spPr>
                <a:xfrm>
                  <a:off x="762095" y="1263559"/>
                  <a:ext cx="530915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GB" sz="1600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0°</m:t>
                        </m:r>
                      </m:oMath>
                    </m:oMathPara>
                  </a14:m>
                  <a:endParaRPr lang="en-GB" sz="1600" dirty="0">
                    <a:solidFill>
                      <a:schemeClr val="accent5"/>
                    </a:solidFill>
                  </a:endParaRPr>
                </a:p>
              </p:txBody>
            </p:sp>
          </mc:Choice>
          <mc:Fallback xmlns="">
            <p:sp>
              <p:nvSpPr>
                <p:cNvPr id="137" name="TextBox 136">
                  <a:extLst>
                    <a:ext uri="{FF2B5EF4-FFF2-40B4-BE49-F238E27FC236}">
                      <a16:creationId xmlns:a16="http://schemas.microsoft.com/office/drawing/2014/main" id="{A1EB6114-34C0-60AB-D60F-5F11713DC03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2095" y="1263559"/>
                  <a:ext cx="530915" cy="338554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8" name="Straight Arrow Connector 137">
              <a:extLst>
                <a:ext uri="{FF2B5EF4-FFF2-40B4-BE49-F238E27FC236}">
                  <a16:creationId xmlns:a16="http://schemas.microsoft.com/office/drawing/2014/main" id="{F7C3BA7D-9A0E-C392-99DA-4EF1C2B6A898}"/>
                </a:ext>
              </a:extLst>
            </p:cNvPr>
            <p:cNvCxnSpPr>
              <a:cxnSpLocks/>
              <a:stCxn id="133" idx="3"/>
            </p:cNvCxnSpPr>
            <p:nvPr/>
          </p:nvCxnSpPr>
          <p:spPr>
            <a:xfrm flipV="1">
              <a:off x="1790192" y="478635"/>
              <a:ext cx="564490" cy="27979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TextBox 138">
                  <a:extLst>
                    <a:ext uri="{FF2B5EF4-FFF2-40B4-BE49-F238E27FC236}">
                      <a16:creationId xmlns:a16="http://schemas.microsoft.com/office/drawing/2014/main" id="{202C6C01-5772-0CDF-F0CB-48ABE8A5A6EA}"/>
                    </a:ext>
                  </a:extLst>
                </p:cNvPr>
                <p:cNvSpPr txBox="1"/>
                <p:nvPr/>
              </p:nvSpPr>
              <p:spPr>
                <a:xfrm>
                  <a:off x="2279432" y="923022"/>
                  <a:ext cx="795795" cy="369332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rtlCol="0" anchor="ctr" anchorCtr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GB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1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a14:m>
                  <a:r>
                    <a:rPr lang="en-GB" dirty="0">
                      <a:solidFill>
                        <a:schemeClr val="accent5"/>
                      </a:solidFill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139" name="TextBox 138">
                  <a:extLst>
                    <a:ext uri="{FF2B5EF4-FFF2-40B4-BE49-F238E27FC236}">
                      <a16:creationId xmlns:a16="http://schemas.microsoft.com/office/drawing/2014/main" id="{202C6C01-5772-0CDF-F0CB-48ABE8A5A6E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79432" y="923022"/>
                  <a:ext cx="795795" cy="369332"/>
                </a:xfrm>
                <a:prstGeom prst="rect">
                  <a:avLst/>
                </a:prstGeom>
                <a:blipFill>
                  <a:blip r:embed="rId8"/>
                  <a:stretch>
                    <a:fillRect b="-6667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BE9EB18F-8EEF-F0ED-2775-DEA8837820FE}"/>
                    </a:ext>
                  </a:extLst>
                </p:cNvPr>
                <p:cNvSpPr/>
                <p:nvPr/>
              </p:nvSpPr>
              <p:spPr>
                <a:xfrm>
                  <a:off x="2373099" y="298146"/>
                  <a:ext cx="499000" cy="249500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b="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50</m:t>
                      </m:r>
                    </m:oMath>
                  </a14:m>
                  <a:r>
                    <a:rPr lang="en-GB" sz="1600" dirty="0">
                      <a:solidFill>
                        <a:schemeClr val="accent1"/>
                      </a:solidFill>
                    </a:rPr>
                    <a:t> N</a:t>
                  </a:r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BE9EB18F-8EEF-F0ED-2775-DEA8837820F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73099" y="298146"/>
                  <a:ext cx="499000" cy="249500"/>
                </a:xfrm>
                <a:prstGeom prst="rect">
                  <a:avLst/>
                </a:prstGeom>
                <a:blipFill>
                  <a:blip r:embed="rId9"/>
                  <a:stretch>
                    <a:fillRect l="-5000" t="-19048" r="-17500" b="-47619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14DEC4B2-D92F-7E67-BC4A-085A173143E5}"/>
              </a:ext>
            </a:extLst>
          </p:cNvPr>
          <p:cNvGrpSpPr/>
          <p:nvPr/>
        </p:nvGrpSpPr>
        <p:grpSpPr>
          <a:xfrm>
            <a:off x="6593254" y="480916"/>
            <a:ext cx="3153261" cy="1647836"/>
            <a:chOff x="0" y="298146"/>
            <a:chExt cx="3153261" cy="16478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3B271D28-0068-9063-950E-786FD385F04A}"/>
                    </a:ext>
                  </a:extLst>
                </p:cNvPr>
                <p:cNvSpPr/>
                <p:nvPr/>
              </p:nvSpPr>
              <p:spPr>
                <a:xfrm rot="20104838">
                  <a:off x="1314420" y="738800"/>
                  <a:ext cx="499000" cy="2495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a14:m>
                  <a:r>
                    <a:rPr lang="en-GB" sz="1600" dirty="0">
                      <a:solidFill>
                        <a:schemeClr val="tx1"/>
                      </a:solidFill>
                    </a:rPr>
                    <a:t> kg</a:t>
                  </a:r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3B271D28-0068-9063-950E-786FD385F04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20104838">
                  <a:off x="1314420" y="738800"/>
                  <a:ext cx="499000" cy="249500"/>
                </a:xfrm>
                <a:prstGeom prst="rect">
                  <a:avLst/>
                </a:prstGeom>
                <a:blipFill>
                  <a:blip r:embed="rId10"/>
                  <a:stretch>
                    <a:fillRect t="-10526" r="-12766" b="-10526"/>
                  </a:stretch>
                </a:blipFill>
                <a:ln w="19050"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3" name="Pie 142">
              <a:extLst>
                <a:ext uri="{FF2B5EF4-FFF2-40B4-BE49-F238E27FC236}">
                  <a16:creationId xmlns:a16="http://schemas.microsoft.com/office/drawing/2014/main" id="{8B404472-0982-F4E2-DD53-C85DA285F223}"/>
                </a:ext>
              </a:extLst>
            </p:cNvPr>
            <p:cNvSpPr/>
            <p:nvPr/>
          </p:nvSpPr>
          <p:spPr>
            <a:xfrm>
              <a:off x="0" y="1157566"/>
              <a:ext cx="788416" cy="788416"/>
            </a:xfrm>
            <a:prstGeom prst="pie">
              <a:avLst>
                <a:gd name="adj1" fmla="val 20091526"/>
                <a:gd name="adj2" fmla="val 12066"/>
              </a:avLst>
            </a:prstGeom>
            <a:noFill/>
            <a:ln w="19050" cap="rnd">
              <a:solidFill>
                <a:schemeClr val="accent5"/>
              </a:solidFill>
              <a:round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D30E21B1-13A1-E26A-5C72-9410B94C3A6C}"/>
                </a:ext>
              </a:extLst>
            </p:cNvPr>
            <p:cNvCxnSpPr>
              <a:cxnSpLocks/>
            </p:cNvCxnSpPr>
            <p:nvPr/>
          </p:nvCxnSpPr>
          <p:spPr>
            <a:xfrm>
              <a:off x="386901" y="1555017"/>
              <a:ext cx="1966788" cy="0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45" name="Straight Connector 144">
              <a:extLst>
                <a:ext uri="{FF2B5EF4-FFF2-40B4-BE49-F238E27FC236}">
                  <a16:creationId xmlns:a16="http://schemas.microsoft.com/office/drawing/2014/main" id="{C8763110-4BC0-D7AB-CBBC-435A81F9044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6901" y="639577"/>
              <a:ext cx="1966788" cy="913408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6" name="TextBox 145">
                  <a:extLst>
                    <a:ext uri="{FF2B5EF4-FFF2-40B4-BE49-F238E27FC236}">
                      <a16:creationId xmlns:a16="http://schemas.microsoft.com/office/drawing/2014/main" id="{7AC9F688-681D-A4AB-19E0-44CB25503FB6}"/>
                    </a:ext>
                  </a:extLst>
                </p:cNvPr>
                <p:cNvSpPr txBox="1"/>
                <p:nvPr/>
              </p:nvSpPr>
              <p:spPr>
                <a:xfrm>
                  <a:off x="762095" y="1263559"/>
                  <a:ext cx="530915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GB" sz="1600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0°</m:t>
                        </m:r>
                      </m:oMath>
                    </m:oMathPara>
                  </a14:m>
                  <a:endParaRPr lang="en-GB" sz="1600" dirty="0">
                    <a:solidFill>
                      <a:schemeClr val="accent5"/>
                    </a:solidFill>
                  </a:endParaRPr>
                </a:p>
              </p:txBody>
            </p:sp>
          </mc:Choice>
          <mc:Fallback xmlns="">
            <p:sp>
              <p:nvSpPr>
                <p:cNvPr id="146" name="TextBox 145">
                  <a:extLst>
                    <a:ext uri="{FF2B5EF4-FFF2-40B4-BE49-F238E27FC236}">
                      <a16:creationId xmlns:a16="http://schemas.microsoft.com/office/drawing/2014/main" id="{7AC9F688-681D-A4AB-19E0-44CB25503FB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2095" y="1263559"/>
                  <a:ext cx="530915" cy="338554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0D0CFF0C-74C2-F454-5116-632CC575489C}"/>
                </a:ext>
              </a:extLst>
            </p:cNvPr>
            <p:cNvCxnSpPr>
              <a:cxnSpLocks/>
              <a:stCxn id="142" idx="3"/>
            </p:cNvCxnSpPr>
            <p:nvPr/>
          </p:nvCxnSpPr>
          <p:spPr>
            <a:xfrm flipV="1">
              <a:off x="1790192" y="478635"/>
              <a:ext cx="564490" cy="27979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8" name="TextBox 147">
                  <a:extLst>
                    <a:ext uri="{FF2B5EF4-FFF2-40B4-BE49-F238E27FC236}">
                      <a16:creationId xmlns:a16="http://schemas.microsoft.com/office/drawing/2014/main" id="{5ED5E700-FF89-E420-8446-D8C0BC9B70B1}"/>
                    </a:ext>
                  </a:extLst>
                </p:cNvPr>
                <p:cNvSpPr txBox="1"/>
                <p:nvPr/>
              </p:nvSpPr>
              <p:spPr>
                <a:xfrm>
                  <a:off x="2279432" y="840532"/>
                  <a:ext cx="873829" cy="534313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rtlCol="0" anchor="ctr" anchorCtr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GB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GB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a14:m>
                  <a:r>
                    <a:rPr lang="en-GB" dirty="0">
                      <a:solidFill>
                        <a:schemeClr val="accent5"/>
                      </a:solidFill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148" name="TextBox 147">
                  <a:extLst>
                    <a:ext uri="{FF2B5EF4-FFF2-40B4-BE49-F238E27FC236}">
                      <a16:creationId xmlns:a16="http://schemas.microsoft.com/office/drawing/2014/main" id="{5ED5E700-FF89-E420-8446-D8C0BC9B70B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79432" y="840532"/>
                  <a:ext cx="873829" cy="534313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9" name="Rectangle 148">
                  <a:extLst>
                    <a:ext uri="{FF2B5EF4-FFF2-40B4-BE49-F238E27FC236}">
                      <a16:creationId xmlns:a16="http://schemas.microsoft.com/office/drawing/2014/main" id="{4B9BAC86-F6D2-2995-15C2-E8D35FF3E767}"/>
                    </a:ext>
                  </a:extLst>
                </p:cNvPr>
                <p:cNvSpPr/>
                <p:nvPr/>
              </p:nvSpPr>
              <p:spPr>
                <a:xfrm>
                  <a:off x="2373099" y="298146"/>
                  <a:ext cx="499000" cy="249500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b="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50</m:t>
                      </m:r>
                    </m:oMath>
                  </a14:m>
                  <a:r>
                    <a:rPr lang="en-GB" sz="1600" dirty="0">
                      <a:solidFill>
                        <a:schemeClr val="accent1"/>
                      </a:solidFill>
                    </a:rPr>
                    <a:t> N</a:t>
                  </a:r>
                </a:p>
              </p:txBody>
            </p:sp>
          </mc:Choice>
          <mc:Fallback xmlns="">
            <p:sp>
              <p:nvSpPr>
                <p:cNvPr id="149" name="Rectangle 148">
                  <a:extLst>
                    <a:ext uri="{FF2B5EF4-FFF2-40B4-BE49-F238E27FC236}">
                      <a16:creationId xmlns:a16="http://schemas.microsoft.com/office/drawing/2014/main" id="{4B9BAC86-F6D2-2995-15C2-E8D35FF3E7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73099" y="298146"/>
                  <a:ext cx="499000" cy="249500"/>
                </a:xfrm>
                <a:prstGeom prst="rect">
                  <a:avLst/>
                </a:prstGeom>
                <a:blipFill>
                  <a:blip r:embed="rId13"/>
                  <a:stretch>
                    <a:fillRect l="-7500" t="-19048" r="-15000" b="-42857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9165A9BD-F95C-98EA-1BFE-C12ACE1DCDF1}"/>
              </a:ext>
            </a:extLst>
          </p:cNvPr>
          <p:cNvGrpSpPr/>
          <p:nvPr/>
        </p:nvGrpSpPr>
        <p:grpSpPr>
          <a:xfrm>
            <a:off x="-7449" y="2775737"/>
            <a:ext cx="3153261" cy="1647836"/>
            <a:chOff x="0" y="298146"/>
            <a:chExt cx="3153261" cy="16478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1" name="Rectangle 150">
                  <a:extLst>
                    <a:ext uri="{FF2B5EF4-FFF2-40B4-BE49-F238E27FC236}">
                      <a16:creationId xmlns:a16="http://schemas.microsoft.com/office/drawing/2014/main" id="{C5655E90-F75D-8444-5DE8-E4541431042C}"/>
                    </a:ext>
                  </a:extLst>
                </p:cNvPr>
                <p:cNvSpPr/>
                <p:nvPr/>
              </p:nvSpPr>
              <p:spPr>
                <a:xfrm rot="20104838">
                  <a:off x="1314420" y="738800"/>
                  <a:ext cx="499000" cy="2495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a14:m>
                  <a:r>
                    <a:rPr lang="en-GB" sz="1600" dirty="0">
                      <a:solidFill>
                        <a:schemeClr val="tx1"/>
                      </a:solidFill>
                    </a:rPr>
                    <a:t> kg</a:t>
                  </a:r>
                </a:p>
              </p:txBody>
            </p:sp>
          </mc:Choice>
          <mc:Fallback xmlns="">
            <p:sp>
              <p:nvSpPr>
                <p:cNvPr id="151" name="Rectangle 150">
                  <a:extLst>
                    <a:ext uri="{FF2B5EF4-FFF2-40B4-BE49-F238E27FC236}">
                      <a16:creationId xmlns:a16="http://schemas.microsoft.com/office/drawing/2014/main" id="{C5655E90-F75D-8444-5DE8-E4541431042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20104838">
                  <a:off x="1314420" y="738800"/>
                  <a:ext cx="499000" cy="249500"/>
                </a:xfrm>
                <a:prstGeom prst="rect">
                  <a:avLst/>
                </a:prstGeom>
                <a:blipFill>
                  <a:blip r:embed="rId14"/>
                  <a:stretch>
                    <a:fillRect t="-10526" r="-12766" b="-10526"/>
                  </a:stretch>
                </a:blipFill>
                <a:ln w="19050"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2" name="Pie 151">
              <a:extLst>
                <a:ext uri="{FF2B5EF4-FFF2-40B4-BE49-F238E27FC236}">
                  <a16:creationId xmlns:a16="http://schemas.microsoft.com/office/drawing/2014/main" id="{56152ED6-0A25-6824-2458-BE18D86A3958}"/>
                </a:ext>
              </a:extLst>
            </p:cNvPr>
            <p:cNvSpPr/>
            <p:nvPr/>
          </p:nvSpPr>
          <p:spPr>
            <a:xfrm>
              <a:off x="0" y="1157566"/>
              <a:ext cx="788416" cy="788416"/>
            </a:xfrm>
            <a:prstGeom prst="pie">
              <a:avLst>
                <a:gd name="adj1" fmla="val 20091526"/>
                <a:gd name="adj2" fmla="val 12066"/>
              </a:avLst>
            </a:prstGeom>
            <a:noFill/>
            <a:ln w="19050" cap="rnd">
              <a:solidFill>
                <a:schemeClr val="accent5"/>
              </a:solidFill>
              <a:round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67097974-8475-F6A2-9642-3BEE8013B0E8}"/>
                </a:ext>
              </a:extLst>
            </p:cNvPr>
            <p:cNvCxnSpPr>
              <a:cxnSpLocks/>
            </p:cNvCxnSpPr>
            <p:nvPr/>
          </p:nvCxnSpPr>
          <p:spPr>
            <a:xfrm>
              <a:off x="386901" y="1555017"/>
              <a:ext cx="1966788" cy="0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754A6B0E-64FF-BAFC-5A21-0277AAE0A59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6901" y="639577"/>
              <a:ext cx="1966788" cy="913408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5" name="TextBox 154">
                  <a:extLst>
                    <a:ext uri="{FF2B5EF4-FFF2-40B4-BE49-F238E27FC236}">
                      <a16:creationId xmlns:a16="http://schemas.microsoft.com/office/drawing/2014/main" id="{69900373-A42A-E877-B8E9-ADDE233232A4}"/>
                    </a:ext>
                  </a:extLst>
                </p:cNvPr>
                <p:cNvSpPr txBox="1"/>
                <p:nvPr/>
              </p:nvSpPr>
              <p:spPr>
                <a:xfrm>
                  <a:off x="762095" y="1263559"/>
                  <a:ext cx="421910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1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GB" sz="1600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°</m:t>
                        </m:r>
                      </m:oMath>
                    </m:oMathPara>
                  </a14:m>
                  <a:endParaRPr lang="en-GB" sz="1600" dirty="0">
                    <a:solidFill>
                      <a:schemeClr val="accent5"/>
                    </a:solidFill>
                  </a:endParaRPr>
                </a:p>
              </p:txBody>
            </p:sp>
          </mc:Choice>
          <mc:Fallback xmlns="">
            <p:sp>
              <p:nvSpPr>
                <p:cNvPr id="155" name="TextBox 154">
                  <a:extLst>
                    <a:ext uri="{FF2B5EF4-FFF2-40B4-BE49-F238E27FC236}">
                      <a16:creationId xmlns:a16="http://schemas.microsoft.com/office/drawing/2014/main" id="{69900373-A42A-E877-B8E9-ADDE233232A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2095" y="1263559"/>
                  <a:ext cx="421910" cy="338554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6" name="Straight Arrow Connector 155">
              <a:extLst>
                <a:ext uri="{FF2B5EF4-FFF2-40B4-BE49-F238E27FC236}">
                  <a16:creationId xmlns:a16="http://schemas.microsoft.com/office/drawing/2014/main" id="{858D03A5-03ED-66CB-3FD7-F3BF8A62E11F}"/>
                </a:ext>
              </a:extLst>
            </p:cNvPr>
            <p:cNvCxnSpPr>
              <a:cxnSpLocks/>
              <a:stCxn id="151" idx="3"/>
            </p:cNvCxnSpPr>
            <p:nvPr/>
          </p:nvCxnSpPr>
          <p:spPr>
            <a:xfrm flipV="1">
              <a:off x="1790192" y="478635"/>
              <a:ext cx="564490" cy="27979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7" name="TextBox 156">
                  <a:extLst>
                    <a:ext uri="{FF2B5EF4-FFF2-40B4-BE49-F238E27FC236}">
                      <a16:creationId xmlns:a16="http://schemas.microsoft.com/office/drawing/2014/main" id="{0D262D94-AFE3-858E-A864-43C60FB27BFA}"/>
                    </a:ext>
                  </a:extLst>
                </p:cNvPr>
                <p:cNvSpPr txBox="1"/>
                <p:nvPr/>
              </p:nvSpPr>
              <p:spPr>
                <a:xfrm>
                  <a:off x="2279432" y="840532"/>
                  <a:ext cx="873829" cy="534313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rtlCol="0" anchor="ctr" anchorCtr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GB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GB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a14:m>
                  <a:r>
                    <a:rPr lang="en-GB" dirty="0">
                      <a:solidFill>
                        <a:schemeClr val="accent5"/>
                      </a:solidFill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157" name="TextBox 156">
                  <a:extLst>
                    <a:ext uri="{FF2B5EF4-FFF2-40B4-BE49-F238E27FC236}">
                      <a16:creationId xmlns:a16="http://schemas.microsoft.com/office/drawing/2014/main" id="{0D262D94-AFE3-858E-A864-43C60FB27BF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79432" y="840532"/>
                  <a:ext cx="873829" cy="534313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8" name="Rectangle 157">
                  <a:extLst>
                    <a:ext uri="{FF2B5EF4-FFF2-40B4-BE49-F238E27FC236}">
                      <a16:creationId xmlns:a16="http://schemas.microsoft.com/office/drawing/2014/main" id="{C9E08C02-BEBB-DD1E-94BF-BEF5136EB392}"/>
                    </a:ext>
                  </a:extLst>
                </p:cNvPr>
                <p:cNvSpPr/>
                <p:nvPr/>
              </p:nvSpPr>
              <p:spPr>
                <a:xfrm>
                  <a:off x="2373099" y="298146"/>
                  <a:ext cx="499000" cy="249500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b="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50</m:t>
                      </m:r>
                    </m:oMath>
                  </a14:m>
                  <a:r>
                    <a:rPr lang="en-GB" sz="1600" dirty="0">
                      <a:solidFill>
                        <a:schemeClr val="accent1"/>
                      </a:solidFill>
                    </a:rPr>
                    <a:t> N</a:t>
                  </a:r>
                </a:p>
              </p:txBody>
            </p:sp>
          </mc:Choice>
          <mc:Fallback xmlns="">
            <p:sp>
              <p:nvSpPr>
                <p:cNvPr id="158" name="Rectangle 157">
                  <a:extLst>
                    <a:ext uri="{FF2B5EF4-FFF2-40B4-BE49-F238E27FC236}">
                      <a16:creationId xmlns:a16="http://schemas.microsoft.com/office/drawing/2014/main" id="{C9E08C02-BEBB-DD1E-94BF-BEF5136EB39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73099" y="298146"/>
                  <a:ext cx="499000" cy="249500"/>
                </a:xfrm>
                <a:prstGeom prst="rect">
                  <a:avLst/>
                </a:prstGeom>
                <a:blipFill>
                  <a:blip r:embed="rId17"/>
                  <a:stretch>
                    <a:fillRect l="-7500" t="-23810" r="-15000" b="-42857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11" name="Group 210">
            <a:extLst>
              <a:ext uri="{FF2B5EF4-FFF2-40B4-BE49-F238E27FC236}">
                <a16:creationId xmlns:a16="http://schemas.microsoft.com/office/drawing/2014/main" id="{ED3788A2-B74A-EF57-6BF8-FA1FE5F5874E}"/>
              </a:ext>
            </a:extLst>
          </p:cNvPr>
          <p:cNvGrpSpPr/>
          <p:nvPr/>
        </p:nvGrpSpPr>
        <p:grpSpPr>
          <a:xfrm>
            <a:off x="6594431" y="2395745"/>
            <a:ext cx="3075227" cy="2024760"/>
            <a:chOff x="6594431" y="2395745"/>
            <a:chExt cx="3075227" cy="2024760"/>
          </a:xfrm>
        </p:grpSpPr>
        <p:sp>
          <p:nvSpPr>
            <p:cNvPr id="209" name="Pie 208">
              <a:extLst>
                <a:ext uri="{FF2B5EF4-FFF2-40B4-BE49-F238E27FC236}">
                  <a16:creationId xmlns:a16="http://schemas.microsoft.com/office/drawing/2014/main" id="{FA1F9793-8578-02ED-55B5-10A16354B71B}"/>
                </a:ext>
              </a:extLst>
            </p:cNvPr>
            <p:cNvSpPr/>
            <p:nvPr/>
          </p:nvSpPr>
          <p:spPr>
            <a:xfrm>
              <a:off x="8159131" y="3008518"/>
              <a:ext cx="448630" cy="448630"/>
            </a:xfrm>
            <a:prstGeom prst="pie">
              <a:avLst>
                <a:gd name="adj1" fmla="val 17866609"/>
                <a:gd name="adj2" fmla="val 20187464"/>
              </a:avLst>
            </a:prstGeom>
            <a:noFill/>
            <a:ln w="19050" cap="rnd">
              <a:solidFill>
                <a:schemeClr val="accent1"/>
              </a:solidFill>
              <a:round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207" name="Straight Connector 206">
              <a:extLst>
                <a:ext uri="{FF2B5EF4-FFF2-40B4-BE49-F238E27FC236}">
                  <a16:creationId xmlns:a16="http://schemas.microsoft.com/office/drawing/2014/main" id="{8DDCDCDB-FE4D-2FF3-33B1-27C28C0C8ECA}"/>
                </a:ext>
              </a:extLst>
            </p:cNvPr>
            <p:cNvCxnSpPr>
              <a:cxnSpLocks/>
              <a:stCxn id="169" idx="3"/>
            </p:cNvCxnSpPr>
            <p:nvPr/>
          </p:nvCxnSpPr>
          <p:spPr>
            <a:xfrm flipV="1">
              <a:off x="8384623" y="2989339"/>
              <a:ext cx="549273" cy="243609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Arrow Connector 173">
              <a:extLst>
                <a:ext uri="{FF2B5EF4-FFF2-40B4-BE49-F238E27FC236}">
                  <a16:creationId xmlns:a16="http://schemas.microsoft.com/office/drawing/2014/main" id="{A744E13F-439B-E678-5937-C382F0A2A52C}"/>
                </a:ext>
              </a:extLst>
            </p:cNvPr>
            <p:cNvCxnSpPr>
              <a:cxnSpLocks/>
              <a:stCxn id="169" idx="3"/>
              <a:endCxn id="176" idx="2"/>
            </p:cNvCxnSpPr>
            <p:nvPr/>
          </p:nvCxnSpPr>
          <p:spPr>
            <a:xfrm flipV="1">
              <a:off x="8384623" y="2645245"/>
              <a:ext cx="300886" cy="587703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9" name="Rectangle 168">
                  <a:extLst>
                    <a:ext uri="{FF2B5EF4-FFF2-40B4-BE49-F238E27FC236}">
                      <a16:creationId xmlns:a16="http://schemas.microsoft.com/office/drawing/2014/main" id="{EBF9D5B3-7A25-35D9-3833-2479BE8DBFDD}"/>
                    </a:ext>
                  </a:extLst>
                </p:cNvPr>
                <p:cNvSpPr/>
                <p:nvPr/>
              </p:nvSpPr>
              <p:spPr>
                <a:xfrm rot="20104838">
                  <a:off x="7908851" y="3213323"/>
                  <a:ext cx="499000" cy="2495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a14:m>
                  <a:r>
                    <a:rPr lang="en-GB" sz="1600" dirty="0">
                      <a:solidFill>
                        <a:schemeClr val="tx1"/>
                      </a:solidFill>
                    </a:rPr>
                    <a:t> kg</a:t>
                  </a:r>
                </a:p>
              </p:txBody>
            </p:sp>
          </mc:Choice>
          <mc:Fallback xmlns="">
            <p:sp>
              <p:nvSpPr>
                <p:cNvPr id="169" name="Rectangle 168">
                  <a:extLst>
                    <a:ext uri="{FF2B5EF4-FFF2-40B4-BE49-F238E27FC236}">
                      <a16:creationId xmlns:a16="http://schemas.microsoft.com/office/drawing/2014/main" id="{EBF9D5B3-7A25-35D9-3833-2479BE8DBFD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20104838">
                  <a:off x="7908851" y="3213323"/>
                  <a:ext cx="499000" cy="249500"/>
                </a:xfrm>
                <a:prstGeom prst="rect">
                  <a:avLst/>
                </a:prstGeom>
                <a:blipFill>
                  <a:blip r:embed="rId18"/>
                  <a:stretch>
                    <a:fillRect t="-10526" r="-12766" b="-10526"/>
                  </a:stretch>
                </a:blipFill>
                <a:ln w="19050"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0" name="Pie 169">
              <a:extLst>
                <a:ext uri="{FF2B5EF4-FFF2-40B4-BE49-F238E27FC236}">
                  <a16:creationId xmlns:a16="http://schemas.microsoft.com/office/drawing/2014/main" id="{CFD47D51-A657-2539-F889-2EF96D26CB8B}"/>
                </a:ext>
              </a:extLst>
            </p:cNvPr>
            <p:cNvSpPr/>
            <p:nvPr/>
          </p:nvSpPr>
          <p:spPr>
            <a:xfrm>
              <a:off x="6594431" y="3632089"/>
              <a:ext cx="788416" cy="788416"/>
            </a:xfrm>
            <a:prstGeom prst="pie">
              <a:avLst>
                <a:gd name="adj1" fmla="val 20091526"/>
                <a:gd name="adj2" fmla="val 12066"/>
              </a:avLst>
            </a:prstGeom>
            <a:noFill/>
            <a:ln w="19050" cap="rnd">
              <a:solidFill>
                <a:schemeClr val="accent5"/>
              </a:solidFill>
              <a:round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171" name="Straight Connector 170">
              <a:extLst>
                <a:ext uri="{FF2B5EF4-FFF2-40B4-BE49-F238E27FC236}">
                  <a16:creationId xmlns:a16="http://schemas.microsoft.com/office/drawing/2014/main" id="{4AB9E731-15C4-681D-E5CC-09303D150B41}"/>
                </a:ext>
              </a:extLst>
            </p:cNvPr>
            <p:cNvCxnSpPr>
              <a:cxnSpLocks/>
            </p:cNvCxnSpPr>
            <p:nvPr/>
          </p:nvCxnSpPr>
          <p:spPr>
            <a:xfrm>
              <a:off x="6981332" y="4029540"/>
              <a:ext cx="1966788" cy="0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72" name="Straight Connector 171">
              <a:extLst>
                <a:ext uri="{FF2B5EF4-FFF2-40B4-BE49-F238E27FC236}">
                  <a16:creationId xmlns:a16="http://schemas.microsoft.com/office/drawing/2014/main" id="{2D5C59A4-0CF4-FFB6-8676-870FE45AA6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981332" y="3114100"/>
              <a:ext cx="1966788" cy="913408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3" name="TextBox 172">
                  <a:extLst>
                    <a:ext uri="{FF2B5EF4-FFF2-40B4-BE49-F238E27FC236}">
                      <a16:creationId xmlns:a16="http://schemas.microsoft.com/office/drawing/2014/main" id="{287CC7CF-AA35-3D5A-4B77-13F9A6587F51}"/>
                    </a:ext>
                  </a:extLst>
                </p:cNvPr>
                <p:cNvSpPr txBox="1"/>
                <p:nvPr/>
              </p:nvSpPr>
              <p:spPr>
                <a:xfrm>
                  <a:off x="7356526" y="3738082"/>
                  <a:ext cx="530915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GB" sz="1600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0°</m:t>
                        </m:r>
                      </m:oMath>
                    </m:oMathPara>
                  </a14:m>
                  <a:endParaRPr lang="en-GB" sz="1600" dirty="0">
                    <a:solidFill>
                      <a:schemeClr val="accent5"/>
                    </a:solidFill>
                  </a:endParaRPr>
                </a:p>
              </p:txBody>
            </p:sp>
          </mc:Choice>
          <mc:Fallback xmlns="">
            <p:sp>
              <p:nvSpPr>
                <p:cNvPr id="173" name="TextBox 172">
                  <a:extLst>
                    <a:ext uri="{FF2B5EF4-FFF2-40B4-BE49-F238E27FC236}">
                      <a16:creationId xmlns:a16="http://schemas.microsoft.com/office/drawing/2014/main" id="{287CC7CF-AA35-3D5A-4B77-13F9A6587F5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56526" y="3738082"/>
                  <a:ext cx="530915" cy="338554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5" name="TextBox 174">
                  <a:extLst>
                    <a:ext uri="{FF2B5EF4-FFF2-40B4-BE49-F238E27FC236}">
                      <a16:creationId xmlns:a16="http://schemas.microsoft.com/office/drawing/2014/main" id="{EE76F3C4-BE55-4354-A1D4-EFFE2B766094}"/>
                    </a:ext>
                  </a:extLst>
                </p:cNvPr>
                <p:cNvSpPr txBox="1"/>
                <p:nvPr/>
              </p:nvSpPr>
              <p:spPr>
                <a:xfrm>
                  <a:off x="8873863" y="3397545"/>
                  <a:ext cx="795795" cy="369332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rtlCol="0" anchor="ctr" anchorCtr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𝜇</m:t>
                        </m:r>
                        <m:r>
                          <a:rPr lang="en-GB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GB" b="1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oMath>
                    </m:oMathPara>
                  </a14:m>
                  <a:endParaRPr lang="en-GB" b="1" dirty="0">
                    <a:solidFill>
                      <a:schemeClr val="accent5"/>
                    </a:solidFill>
                  </a:endParaRPr>
                </a:p>
              </p:txBody>
            </p:sp>
          </mc:Choice>
          <mc:Fallback xmlns="">
            <p:sp>
              <p:nvSpPr>
                <p:cNvPr id="175" name="TextBox 174">
                  <a:extLst>
                    <a:ext uri="{FF2B5EF4-FFF2-40B4-BE49-F238E27FC236}">
                      <a16:creationId xmlns:a16="http://schemas.microsoft.com/office/drawing/2014/main" id="{EE76F3C4-BE55-4354-A1D4-EFFE2B76609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73863" y="3397545"/>
                  <a:ext cx="795795" cy="369332"/>
                </a:xfrm>
                <a:prstGeom prst="rect">
                  <a:avLst/>
                </a:prstGeom>
                <a:blipFill>
                  <a:blip r:embed="rId20"/>
                  <a:stretch>
                    <a:fillRect b="-6667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6" name="Rectangle 175">
                  <a:extLst>
                    <a:ext uri="{FF2B5EF4-FFF2-40B4-BE49-F238E27FC236}">
                      <a16:creationId xmlns:a16="http://schemas.microsoft.com/office/drawing/2014/main" id="{B2E55D4A-EEAD-851A-4B27-F555C61F4C9A}"/>
                    </a:ext>
                  </a:extLst>
                </p:cNvPr>
                <p:cNvSpPr/>
                <p:nvPr/>
              </p:nvSpPr>
              <p:spPr>
                <a:xfrm>
                  <a:off x="8436009" y="2395745"/>
                  <a:ext cx="499000" cy="249500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b="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50</m:t>
                      </m:r>
                    </m:oMath>
                  </a14:m>
                  <a:r>
                    <a:rPr lang="en-GB" sz="1600" dirty="0">
                      <a:solidFill>
                        <a:schemeClr val="accent1"/>
                      </a:solidFill>
                    </a:rPr>
                    <a:t> N</a:t>
                  </a:r>
                </a:p>
              </p:txBody>
            </p:sp>
          </mc:Choice>
          <mc:Fallback xmlns="">
            <p:sp>
              <p:nvSpPr>
                <p:cNvPr id="176" name="Rectangle 175">
                  <a:extLst>
                    <a:ext uri="{FF2B5EF4-FFF2-40B4-BE49-F238E27FC236}">
                      <a16:creationId xmlns:a16="http://schemas.microsoft.com/office/drawing/2014/main" id="{B2E55D4A-EEAD-851A-4B27-F555C61F4C9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36009" y="2395745"/>
                  <a:ext cx="499000" cy="249500"/>
                </a:xfrm>
                <a:prstGeom prst="rect">
                  <a:avLst/>
                </a:prstGeom>
                <a:blipFill>
                  <a:blip r:embed="rId17"/>
                  <a:stretch>
                    <a:fillRect l="-7500" t="-23810" r="-15000" b="-42857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0" name="TextBox 209">
                  <a:extLst>
                    <a:ext uri="{FF2B5EF4-FFF2-40B4-BE49-F238E27FC236}">
                      <a16:creationId xmlns:a16="http://schemas.microsoft.com/office/drawing/2014/main" id="{7F5DFC02-2B2C-7CBE-BA2C-1993F8561A0E}"/>
                    </a:ext>
                  </a:extLst>
                </p:cNvPr>
                <p:cNvSpPr txBox="1"/>
                <p:nvPr/>
              </p:nvSpPr>
              <p:spPr>
                <a:xfrm>
                  <a:off x="8474596" y="2780475"/>
                  <a:ext cx="530915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GB" sz="16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3°</m:t>
                        </m:r>
                      </m:oMath>
                    </m:oMathPara>
                  </a14:m>
                  <a:endParaRPr lang="en-GB" sz="1600" dirty="0">
                    <a:solidFill>
                      <a:schemeClr val="accent1"/>
                    </a:solidFill>
                  </a:endParaRPr>
                </a:p>
              </p:txBody>
            </p:sp>
          </mc:Choice>
          <mc:Fallback xmlns="">
            <p:sp>
              <p:nvSpPr>
                <p:cNvPr id="210" name="TextBox 209">
                  <a:extLst>
                    <a:ext uri="{FF2B5EF4-FFF2-40B4-BE49-F238E27FC236}">
                      <a16:creationId xmlns:a16="http://schemas.microsoft.com/office/drawing/2014/main" id="{7F5DFC02-2B2C-7CBE-BA2C-1993F8561A0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74596" y="2780475"/>
                  <a:ext cx="530915" cy="338554"/>
                </a:xfrm>
                <a:prstGeom prst="rect">
                  <a:avLst/>
                </a:prstGeom>
                <a:blipFill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F22F8AB8-4B05-0328-97BB-049FB2A38894}"/>
              </a:ext>
            </a:extLst>
          </p:cNvPr>
          <p:cNvGrpSpPr/>
          <p:nvPr/>
        </p:nvGrpSpPr>
        <p:grpSpPr>
          <a:xfrm>
            <a:off x="5964" y="4691477"/>
            <a:ext cx="3153261" cy="2024760"/>
            <a:chOff x="6594431" y="2395745"/>
            <a:chExt cx="3153261" cy="2024760"/>
          </a:xfrm>
        </p:grpSpPr>
        <p:sp>
          <p:nvSpPr>
            <p:cNvPr id="213" name="Pie 212">
              <a:extLst>
                <a:ext uri="{FF2B5EF4-FFF2-40B4-BE49-F238E27FC236}">
                  <a16:creationId xmlns:a16="http://schemas.microsoft.com/office/drawing/2014/main" id="{561E104E-E597-9AFF-B76E-E94FD18B031E}"/>
                </a:ext>
              </a:extLst>
            </p:cNvPr>
            <p:cNvSpPr/>
            <p:nvPr/>
          </p:nvSpPr>
          <p:spPr>
            <a:xfrm>
              <a:off x="8159131" y="3008518"/>
              <a:ext cx="448630" cy="448630"/>
            </a:xfrm>
            <a:prstGeom prst="pie">
              <a:avLst>
                <a:gd name="adj1" fmla="val 17866609"/>
                <a:gd name="adj2" fmla="val 20187464"/>
              </a:avLst>
            </a:prstGeom>
            <a:noFill/>
            <a:ln w="19050" cap="rnd">
              <a:solidFill>
                <a:schemeClr val="accent1"/>
              </a:solidFill>
              <a:round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214" name="Straight Connector 213">
              <a:extLst>
                <a:ext uri="{FF2B5EF4-FFF2-40B4-BE49-F238E27FC236}">
                  <a16:creationId xmlns:a16="http://schemas.microsoft.com/office/drawing/2014/main" id="{CBB69C11-B6BD-208F-C8E1-17C7050DF712}"/>
                </a:ext>
              </a:extLst>
            </p:cNvPr>
            <p:cNvCxnSpPr>
              <a:cxnSpLocks/>
              <a:stCxn id="216" idx="3"/>
            </p:cNvCxnSpPr>
            <p:nvPr/>
          </p:nvCxnSpPr>
          <p:spPr>
            <a:xfrm flipV="1">
              <a:off x="8384623" y="2989339"/>
              <a:ext cx="549273" cy="243609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Arrow Connector 214">
              <a:extLst>
                <a:ext uri="{FF2B5EF4-FFF2-40B4-BE49-F238E27FC236}">
                  <a16:creationId xmlns:a16="http://schemas.microsoft.com/office/drawing/2014/main" id="{3F09873E-0CBA-7F3D-E75E-00565D5133DC}"/>
                </a:ext>
              </a:extLst>
            </p:cNvPr>
            <p:cNvCxnSpPr>
              <a:cxnSpLocks/>
              <a:stCxn id="216" idx="3"/>
              <a:endCxn id="222" idx="2"/>
            </p:cNvCxnSpPr>
            <p:nvPr/>
          </p:nvCxnSpPr>
          <p:spPr>
            <a:xfrm flipV="1">
              <a:off x="8384623" y="2645245"/>
              <a:ext cx="300886" cy="587703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BC0E1AC2-2F90-EE03-9597-F8752E389B97}"/>
                    </a:ext>
                  </a:extLst>
                </p:cNvPr>
                <p:cNvSpPr/>
                <p:nvPr/>
              </p:nvSpPr>
              <p:spPr>
                <a:xfrm rot="20104838">
                  <a:off x="7908851" y="3213323"/>
                  <a:ext cx="499000" cy="2495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a14:m>
                  <a:r>
                    <a:rPr lang="en-GB" sz="1600" dirty="0">
                      <a:solidFill>
                        <a:schemeClr val="tx1"/>
                      </a:solidFill>
                    </a:rPr>
                    <a:t> kg</a:t>
                  </a:r>
                </a:p>
              </p:txBody>
            </p:sp>
          </mc:Choice>
          <mc:Fallback xmlns=""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BC0E1AC2-2F90-EE03-9597-F8752E389B9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20104838">
                  <a:off x="7908851" y="3213323"/>
                  <a:ext cx="499000" cy="249500"/>
                </a:xfrm>
                <a:prstGeom prst="rect">
                  <a:avLst/>
                </a:prstGeom>
                <a:blipFill>
                  <a:blip r:embed="rId22"/>
                  <a:stretch>
                    <a:fillRect t="-13158" r="-14894" b="-7895"/>
                  </a:stretch>
                </a:blipFill>
                <a:ln w="19050"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17" name="Pie 216">
              <a:extLst>
                <a:ext uri="{FF2B5EF4-FFF2-40B4-BE49-F238E27FC236}">
                  <a16:creationId xmlns:a16="http://schemas.microsoft.com/office/drawing/2014/main" id="{C2EDB173-D9D8-59DE-F9F9-2C1FED14B686}"/>
                </a:ext>
              </a:extLst>
            </p:cNvPr>
            <p:cNvSpPr/>
            <p:nvPr/>
          </p:nvSpPr>
          <p:spPr>
            <a:xfrm>
              <a:off x="6594431" y="3632089"/>
              <a:ext cx="788416" cy="788416"/>
            </a:xfrm>
            <a:prstGeom prst="pie">
              <a:avLst>
                <a:gd name="adj1" fmla="val 20091526"/>
                <a:gd name="adj2" fmla="val 12066"/>
              </a:avLst>
            </a:prstGeom>
            <a:noFill/>
            <a:ln w="19050" cap="rnd">
              <a:solidFill>
                <a:schemeClr val="accent5"/>
              </a:solidFill>
              <a:round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EB30DB8A-D1BF-0F2A-9D15-FFC57BF5A34C}"/>
                </a:ext>
              </a:extLst>
            </p:cNvPr>
            <p:cNvCxnSpPr>
              <a:cxnSpLocks/>
            </p:cNvCxnSpPr>
            <p:nvPr/>
          </p:nvCxnSpPr>
          <p:spPr>
            <a:xfrm>
              <a:off x="6981332" y="4029540"/>
              <a:ext cx="1966788" cy="0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FA87D1E8-0C2A-5DC8-55BE-C63A336F3A1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981332" y="3114100"/>
              <a:ext cx="1966788" cy="913408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0" name="TextBox 219">
                  <a:extLst>
                    <a:ext uri="{FF2B5EF4-FFF2-40B4-BE49-F238E27FC236}">
                      <a16:creationId xmlns:a16="http://schemas.microsoft.com/office/drawing/2014/main" id="{724FC875-F373-147F-C4BA-2B75F2BDF0DB}"/>
                    </a:ext>
                  </a:extLst>
                </p:cNvPr>
                <p:cNvSpPr txBox="1"/>
                <p:nvPr/>
              </p:nvSpPr>
              <p:spPr>
                <a:xfrm>
                  <a:off x="7356526" y="3738082"/>
                  <a:ext cx="530915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GB" sz="1600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0°</m:t>
                        </m:r>
                      </m:oMath>
                    </m:oMathPara>
                  </a14:m>
                  <a:endParaRPr lang="en-GB" sz="1600" dirty="0">
                    <a:solidFill>
                      <a:schemeClr val="accent5"/>
                    </a:solidFill>
                  </a:endParaRPr>
                </a:p>
              </p:txBody>
            </p:sp>
          </mc:Choice>
          <mc:Fallback xmlns="">
            <p:sp>
              <p:nvSpPr>
                <p:cNvPr id="220" name="TextBox 219">
                  <a:extLst>
                    <a:ext uri="{FF2B5EF4-FFF2-40B4-BE49-F238E27FC236}">
                      <a16:creationId xmlns:a16="http://schemas.microsoft.com/office/drawing/2014/main" id="{724FC875-F373-147F-C4BA-2B75F2BDF0D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56526" y="3738082"/>
                  <a:ext cx="530915" cy="338554"/>
                </a:xfrm>
                <a:prstGeom prst="rect">
                  <a:avLst/>
                </a:prstGeom>
                <a:blipFill>
                  <a:blip r:embed="rId2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1" name="TextBox 220">
                  <a:extLst>
                    <a:ext uri="{FF2B5EF4-FFF2-40B4-BE49-F238E27FC236}">
                      <a16:creationId xmlns:a16="http://schemas.microsoft.com/office/drawing/2014/main" id="{6920E12B-69B1-66BA-9DB6-BF4263391291}"/>
                    </a:ext>
                  </a:extLst>
                </p:cNvPr>
                <p:cNvSpPr txBox="1"/>
                <p:nvPr/>
              </p:nvSpPr>
              <p:spPr>
                <a:xfrm>
                  <a:off x="8873863" y="3315055"/>
                  <a:ext cx="873829" cy="534313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rtlCol="0" anchor="ctr" anchorCtr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GB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GB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a14:m>
                  <a:r>
                    <a:rPr lang="en-GB" dirty="0">
                      <a:solidFill>
                        <a:schemeClr val="accent5"/>
                      </a:solidFill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221" name="TextBox 220">
                  <a:extLst>
                    <a:ext uri="{FF2B5EF4-FFF2-40B4-BE49-F238E27FC236}">
                      <a16:creationId xmlns:a16="http://schemas.microsoft.com/office/drawing/2014/main" id="{6920E12B-69B1-66BA-9DB6-BF426339129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73863" y="3315055"/>
                  <a:ext cx="873829" cy="534313"/>
                </a:xfrm>
                <a:prstGeom prst="rect">
                  <a:avLst/>
                </a:prstGeom>
                <a:blipFill>
                  <a:blip r:embed="rId24"/>
                  <a:stretch>
                    <a:fillRect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7E278DFA-01C8-F588-86D0-03BEA17D0124}"/>
                    </a:ext>
                  </a:extLst>
                </p:cNvPr>
                <p:cNvSpPr/>
                <p:nvPr/>
              </p:nvSpPr>
              <p:spPr>
                <a:xfrm>
                  <a:off x="8436009" y="2395745"/>
                  <a:ext cx="499000" cy="249500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b="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50</m:t>
                      </m:r>
                    </m:oMath>
                  </a14:m>
                  <a:r>
                    <a:rPr lang="en-GB" sz="1600" dirty="0">
                      <a:solidFill>
                        <a:schemeClr val="accent1"/>
                      </a:solidFill>
                    </a:rPr>
                    <a:t> N</a:t>
                  </a:r>
                </a:p>
              </p:txBody>
            </p:sp>
          </mc:Choice>
          <mc:Fallback xmlns=""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7E278DFA-01C8-F588-86D0-03BEA17D012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36009" y="2395745"/>
                  <a:ext cx="499000" cy="249500"/>
                </a:xfrm>
                <a:prstGeom prst="rect">
                  <a:avLst/>
                </a:prstGeom>
                <a:blipFill>
                  <a:blip r:embed="rId25"/>
                  <a:stretch>
                    <a:fillRect l="-5000" t="-23810" r="-17500" b="-42857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3" name="TextBox 222">
                  <a:extLst>
                    <a:ext uri="{FF2B5EF4-FFF2-40B4-BE49-F238E27FC236}">
                      <a16:creationId xmlns:a16="http://schemas.microsoft.com/office/drawing/2014/main" id="{35A7BE63-3B07-21B7-4E56-C994CDFF85AA}"/>
                    </a:ext>
                  </a:extLst>
                </p:cNvPr>
                <p:cNvSpPr txBox="1"/>
                <p:nvPr/>
              </p:nvSpPr>
              <p:spPr>
                <a:xfrm>
                  <a:off x="8474596" y="2780475"/>
                  <a:ext cx="530915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GB" sz="16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3°</m:t>
                        </m:r>
                      </m:oMath>
                    </m:oMathPara>
                  </a14:m>
                  <a:endParaRPr lang="en-GB" sz="1600" dirty="0">
                    <a:solidFill>
                      <a:schemeClr val="accent1"/>
                    </a:solidFill>
                  </a:endParaRPr>
                </a:p>
              </p:txBody>
            </p:sp>
          </mc:Choice>
          <mc:Fallback xmlns="">
            <p:sp>
              <p:nvSpPr>
                <p:cNvPr id="223" name="TextBox 222">
                  <a:extLst>
                    <a:ext uri="{FF2B5EF4-FFF2-40B4-BE49-F238E27FC236}">
                      <a16:creationId xmlns:a16="http://schemas.microsoft.com/office/drawing/2014/main" id="{35A7BE63-3B07-21B7-4E56-C994CDFF85A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74596" y="2780475"/>
                  <a:ext cx="530915" cy="338554"/>
                </a:xfrm>
                <a:prstGeom prst="rect">
                  <a:avLst/>
                </a:prstGeom>
                <a:blipFill>
                  <a:blip r:embed="rId2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24" name="Group 223">
            <a:extLst>
              <a:ext uri="{FF2B5EF4-FFF2-40B4-BE49-F238E27FC236}">
                <a16:creationId xmlns:a16="http://schemas.microsoft.com/office/drawing/2014/main" id="{1FAEBF81-73E5-8051-AC84-1CE23A09B57F}"/>
              </a:ext>
            </a:extLst>
          </p:cNvPr>
          <p:cNvGrpSpPr/>
          <p:nvPr/>
        </p:nvGrpSpPr>
        <p:grpSpPr>
          <a:xfrm>
            <a:off x="3317023" y="4692375"/>
            <a:ext cx="3153261" cy="2024760"/>
            <a:chOff x="6594431" y="2395745"/>
            <a:chExt cx="3153261" cy="2024760"/>
          </a:xfrm>
        </p:grpSpPr>
        <p:sp>
          <p:nvSpPr>
            <p:cNvPr id="225" name="Pie 224">
              <a:extLst>
                <a:ext uri="{FF2B5EF4-FFF2-40B4-BE49-F238E27FC236}">
                  <a16:creationId xmlns:a16="http://schemas.microsoft.com/office/drawing/2014/main" id="{1C7914D2-85E4-83CF-3319-E6D4960F6658}"/>
                </a:ext>
              </a:extLst>
            </p:cNvPr>
            <p:cNvSpPr/>
            <p:nvPr/>
          </p:nvSpPr>
          <p:spPr>
            <a:xfrm>
              <a:off x="8159131" y="3008518"/>
              <a:ext cx="448630" cy="448630"/>
            </a:xfrm>
            <a:prstGeom prst="pie">
              <a:avLst>
                <a:gd name="adj1" fmla="val 17866609"/>
                <a:gd name="adj2" fmla="val 20187464"/>
              </a:avLst>
            </a:prstGeom>
            <a:noFill/>
            <a:ln w="19050" cap="rnd">
              <a:solidFill>
                <a:schemeClr val="accent1"/>
              </a:solidFill>
              <a:round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226" name="Straight Connector 225">
              <a:extLst>
                <a:ext uri="{FF2B5EF4-FFF2-40B4-BE49-F238E27FC236}">
                  <a16:creationId xmlns:a16="http://schemas.microsoft.com/office/drawing/2014/main" id="{6EB21C36-64D1-0FF0-D4D5-063347F4D1B6}"/>
                </a:ext>
              </a:extLst>
            </p:cNvPr>
            <p:cNvCxnSpPr>
              <a:cxnSpLocks/>
              <a:stCxn id="228" idx="3"/>
            </p:cNvCxnSpPr>
            <p:nvPr/>
          </p:nvCxnSpPr>
          <p:spPr>
            <a:xfrm flipV="1">
              <a:off x="8384623" y="2989339"/>
              <a:ext cx="549273" cy="243609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Arrow Connector 226">
              <a:extLst>
                <a:ext uri="{FF2B5EF4-FFF2-40B4-BE49-F238E27FC236}">
                  <a16:creationId xmlns:a16="http://schemas.microsoft.com/office/drawing/2014/main" id="{BA4C3472-1A2F-A8F5-9E5F-8989D5163D25}"/>
                </a:ext>
              </a:extLst>
            </p:cNvPr>
            <p:cNvCxnSpPr>
              <a:cxnSpLocks/>
              <a:stCxn id="228" idx="3"/>
              <a:endCxn id="234" idx="2"/>
            </p:cNvCxnSpPr>
            <p:nvPr/>
          </p:nvCxnSpPr>
          <p:spPr>
            <a:xfrm flipV="1">
              <a:off x="8384623" y="2645245"/>
              <a:ext cx="300886" cy="587703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8" name="Rectangle 227">
                  <a:extLst>
                    <a:ext uri="{FF2B5EF4-FFF2-40B4-BE49-F238E27FC236}">
                      <a16:creationId xmlns:a16="http://schemas.microsoft.com/office/drawing/2014/main" id="{03A2FCAF-6AD7-9CC3-56E0-9F42C26E91B2}"/>
                    </a:ext>
                  </a:extLst>
                </p:cNvPr>
                <p:cNvSpPr/>
                <p:nvPr/>
              </p:nvSpPr>
              <p:spPr>
                <a:xfrm rot="20104838">
                  <a:off x="7908851" y="3213323"/>
                  <a:ext cx="499000" cy="2495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a14:m>
                  <a:r>
                    <a:rPr lang="en-GB" sz="1600" dirty="0">
                      <a:solidFill>
                        <a:schemeClr val="tx1"/>
                      </a:solidFill>
                    </a:rPr>
                    <a:t> kg</a:t>
                  </a:r>
                </a:p>
              </p:txBody>
            </p:sp>
          </mc:Choice>
          <mc:Fallback xmlns="">
            <p:sp>
              <p:nvSpPr>
                <p:cNvPr id="228" name="Rectangle 227">
                  <a:extLst>
                    <a:ext uri="{FF2B5EF4-FFF2-40B4-BE49-F238E27FC236}">
                      <a16:creationId xmlns:a16="http://schemas.microsoft.com/office/drawing/2014/main" id="{03A2FCAF-6AD7-9CC3-56E0-9F42C26E91B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20104838">
                  <a:off x="7908851" y="3213323"/>
                  <a:ext cx="499000" cy="249500"/>
                </a:xfrm>
                <a:prstGeom prst="rect">
                  <a:avLst/>
                </a:prstGeom>
                <a:blipFill>
                  <a:blip r:embed="rId27"/>
                  <a:stretch>
                    <a:fillRect t="-13158" r="-12500" b="-7895"/>
                  </a:stretch>
                </a:blipFill>
                <a:ln w="19050"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29" name="Pie 228">
              <a:extLst>
                <a:ext uri="{FF2B5EF4-FFF2-40B4-BE49-F238E27FC236}">
                  <a16:creationId xmlns:a16="http://schemas.microsoft.com/office/drawing/2014/main" id="{E457843F-BCBF-853F-1E33-63D097963914}"/>
                </a:ext>
              </a:extLst>
            </p:cNvPr>
            <p:cNvSpPr/>
            <p:nvPr/>
          </p:nvSpPr>
          <p:spPr>
            <a:xfrm>
              <a:off x="6594431" y="3632089"/>
              <a:ext cx="788416" cy="788416"/>
            </a:xfrm>
            <a:prstGeom prst="pie">
              <a:avLst>
                <a:gd name="adj1" fmla="val 20091526"/>
                <a:gd name="adj2" fmla="val 12066"/>
              </a:avLst>
            </a:prstGeom>
            <a:noFill/>
            <a:ln w="19050" cap="rnd">
              <a:solidFill>
                <a:schemeClr val="accent5"/>
              </a:solidFill>
              <a:round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230" name="Straight Connector 229">
              <a:extLst>
                <a:ext uri="{FF2B5EF4-FFF2-40B4-BE49-F238E27FC236}">
                  <a16:creationId xmlns:a16="http://schemas.microsoft.com/office/drawing/2014/main" id="{E77B1975-D5AA-3ABA-27A4-7BBDE8F5DE78}"/>
                </a:ext>
              </a:extLst>
            </p:cNvPr>
            <p:cNvCxnSpPr>
              <a:cxnSpLocks/>
            </p:cNvCxnSpPr>
            <p:nvPr/>
          </p:nvCxnSpPr>
          <p:spPr>
            <a:xfrm>
              <a:off x="6981332" y="4029540"/>
              <a:ext cx="1966788" cy="0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31" name="Straight Connector 230">
              <a:extLst>
                <a:ext uri="{FF2B5EF4-FFF2-40B4-BE49-F238E27FC236}">
                  <a16:creationId xmlns:a16="http://schemas.microsoft.com/office/drawing/2014/main" id="{99DEEAA4-B82D-0797-1236-928606CFBEF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981332" y="3114100"/>
              <a:ext cx="1966788" cy="913408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2" name="TextBox 231">
                  <a:extLst>
                    <a:ext uri="{FF2B5EF4-FFF2-40B4-BE49-F238E27FC236}">
                      <a16:creationId xmlns:a16="http://schemas.microsoft.com/office/drawing/2014/main" id="{06D484B9-0199-863A-89E0-31C7E22FEF6D}"/>
                    </a:ext>
                  </a:extLst>
                </p:cNvPr>
                <p:cNvSpPr txBox="1"/>
                <p:nvPr/>
              </p:nvSpPr>
              <p:spPr>
                <a:xfrm>
                  <a:off x="7356526" y="3738082"/>
                  <a:ext cx="530915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GB" sz="1600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0°</m:t>
                        </m:r>
                      </m:oMath>
                    </m:oMathPara>
                  </a14:m>
                  <a:endParaRPr lang="en-GB" sz="1600" dirty="0">
                    <a:solidFill>
                      <a:schemeClr val="accent5"/>
                    </a:solidFill>
                  </a:endParaRPr>
                </a:p>
              </p:txBody>
            </p:sp>
          </mc:Choice>
          <mc:Fallback xmlns="">
            <p:sp>
              <p:nvSpPr>
                <p:cNvPr id="232" name="TextBox 231">
                  <a:extLst>
                    <a:ext uri="{FF2B5EF4-FFF2-40B4-BE49-F238E27FC236}">
                      <a16:creationId xmlns:a16="http://schemas.microsoft.com/office/drawing/2014/main" id="{06D484B9-0199-863A-89E0-31C7E22FEF6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56526" y="3738082"/>
                  <a:ext cx="530915" cy="338554"/>
                </a:xfrm>
                <a:prstGeom prst="rect">
                  <a:avLst/>
                </a:prstGeom>
                <a:blipFill>
                  <a:blip r:embed="rId2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3" name="TextBox 232">
                  <a:extLst>
                    <a:ext uri="{FF2B5EF4-FFF2-40B4-BE49-F238E27FC236}">
                      <a16:creationId xmlns:a16="http://schemas.microsoft.com/office/drawing/2014/main" id="{8C2FCF83-00B8-6BAA-67C5-EE9D932A31D1}"/>
                    </a:ext>
                  </a:extLst>
                </p:cNvPr>
                <p:cNvSpPr txBox="1"/>
                <p:nvPr/>
              </p:nvSpPr>
              <p:spPr>
                <a:xfrm>
                  <a:off x="8873863" y="3315055"/>
                  <a:ext cx="873829" cy="534313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rtlCol="0" anchor="ctr" anchorCtr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GB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GB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a14:m>
                  <a:r>
                    <a:rPr lang="en-GB" dirty="0">
                      <a:solidFill>
                        <a:schemeClr val="accent5"/>
                      </a:solidFill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233" name="TextBox 232">
                  <a:extLst>
                    <a:ext uri="{FF2B5EF4-FFF2-40B4-BE49-F238E27FC236}">
                      <a16:creationId xmlns:a16="http://schemas.microsoft.com/office/drawing/2014/main" id="{8C2FCF83-00B8-6BAA-67C5-EE9D932A31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73863" y="3315055"/>
                  <a:ext cx="873829" cy="534313"/>
                </a:xfrm>
                <a:prstGeom prst="rect">
                  <a:avLst/>
                </a:prstGeom>
                <a:blipFill>
                  <a:blip r:embed="rId29"/>
                  <a:stretch>
                    <a:fillRect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4" name="Rectangle 233">
                  <a:extLst>
                    <a:ext uri="{FF2B5EF4-FFF2-40B4-BE49-F238E27FC236}">
                      <a16:creationId xmlns:a16="http://schemas.microsoft.com/office/drawing/2014/main" id="{E0FEDF36-EFF0-4ACF-6939-C2AC7579CE0E}"/>
                    </a:ext>
                  </a:extLst>
                </p:cNvPr>
                <p:cNvSpPr/>
                <p:nvPr/>
              </p:nvSpPr>
              <p:spPr>
                <a:xfrm>
                  <a:off x="8436009" y="2395745"/>
                  <a:ext cx="499000" cy="249500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b="1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a14:m>
                  <a:r>
                    <a:rPr lang="en-GB" sz="1600" dirty="0">
                      <a:solidFill>
                        <a:schemeClr val="accent1"/>
                      </a:solidFill>
                    </a:rPr>
                    <a:t> N</a:t>
                  </a:r>
                </a:p>
              </p:txBody>
            </p:sp>
          </mc:Choice>
          <mc:Fallback xmlns="">
            <p:sp>
              <p:nvSpPr>
                <p:cNvPr id="234" name="Rectangle 233">
                  <a:extLst>
                    <a:ext uri="{FF2B5EF4-FFF2-40B4-BE49-F238E27FC236}">
                      <a16:creationId xmlns:a16="http://schemas.microsoft.com/office/drawing/2014/main" id="{E0FEDF36-EFF0-4ACF-6939-C2AC7579CE0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36009" y="2395745"/>
                  <a:ext cx="499000" cy="249500"/>
                </a:xfrm>
                <a:prstGeom prst="rect">
                  <a:avLst/>
                </a:prstGeom>
                <a:blipFill>
                  <a:blip r:embed="rId30"/>
                  <a:stretch>
                    <a:fillRect t="-23810" r="-5000" b="-42857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5" name="TextBox 234">
                  <a:extLst>
                    <a:ext uri="{FF2B5EF4-FFF2-40B4-BE49-F238E27FC236}">
                      <a16:creationId xmlns:a16="http://schemas.microsoft.com/office/drawing/2014/main" id="{8D11146A-2D19-6E0F-8DD1-E83EEC76BC68}"/>
                    </a:ext>
                  </a:extLst>
                </p:cNvPr>
                <p:cNvSpPr txBox="1"/>
                <p:nvPr/>
              </p:nvSpPr>
              <p:spPr>
                <a:xfrm>
                  <a:off x="8474596" y="2780475"/>
                  <a:ext cx="530915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GB" sz="16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3°</m:t>
                        </m:r>
                      </m:oMath>
                    </m:oMathPara>
                  </a14:m>
                  <a:endParaRPr lang="en-GB" sz="1600" dirty="0">
                    <a:solidFill>
                      <a:schemeClr val="accent1"/>
                    </a:solidFill>
                  </a:endParaRPr>
                </a:p>
              </p:txBody>
            </p:sp>
          </mc:Choice>
          <mc:Fallback xmlns="">
            <p:sp>
              <p:nvSpPr>
                <p:cNvPr id="235" name="TextBox 234">
                  <a:extLst>
                    <a:ext uri="{FF2B5EF4-FFF2-40B4-BE49-F238E27FC236}">
                      <a16:creationId xmlns:a16="http://schemas.microsoft.com/office/drawing/2014/main" id="{8D11146A-2D19-6E0F-8DD1-E83EEC76BC6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74596" y="2780475"/>
                  <a:ext cx="530915" cy="338554"/>
                </a:xfrm>
                <a:prstGeom prst="rect">
                  <a:avLst/>
                </a:prstGeom>
                <a:blipFill>
                  <a:blip r:embed="rId3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36" name="Group 235">
            <a:extLst>
              <a:ext uri="{FF2B5EF4-FFF2-40B4-BE49-F238E27FC236}">
                <a16:creationId xmlns:a16="http://schemas.microsoft.com/office/drawing/2014/main" id="{8267BB0B-AC09-DDC7-1B7A-E5B3EE192CD0}"/>
              </a:ext>
            </a:extLst>
          </p:cNvPr>
          <p:cNvGrpSpPr/>
          <p:nvPr/>
        </p:nvGrpSpPr>
        <p:grpSpPr>
          <a:xfrm>
            <a:off x="6610285" y="4699866"/>
            <a:ext cx="3153261" cy="2024760"/>
            <a:chOff x="6594431" y="2395745"/>
            <a:chExt cx="3153261" cy="2024760"/>
          </a:xfrm>
        </p:grpSpPr>
        <p:sp>
          <p:nvSpPr>
            <p:cNvPr id="237" name="Pie 236">
              <a:extLst>
                <a:ext uri="{FF2B5EF4-FFF2-40B4-BE49-F238E27FC236}">
                  <a16:creationId xmlns:a16="http://schemas.microsoft.com/office/drawing/2014/main" id="{6FFD016C-587B-11E0-3ED9-86EBF8ECCB29}"/>
                </a:ext>
              </a:extLst>
            </p:cNvPr>
            <p:cNvSpPr/>
            <p:nvPr/>
          </p:nvSpPr>
          <p:spPr>
            <a:xfrm>
              <a:off x="8159131" y="3008518"/>
              <a:ext cx="448630" cy="448630"/>
            </a:xfrm>
            <a:prstGeom prst="pie">
              <a:avLst>
                <a:gd name="adj1" fmla="val 17866609"/>
                <a:gd name="adj2" fmla="val 20187464"/>
              </a:avLst>
            </a:prstGeom>
            <a:noFill/>
            <a:ln w="19050" cap="rnd">
              <a:solidFill>
                <a:schemeClr val="accent1"/>
              </a:solidFill>
              <a:round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238" name="Straight Connector 237">
              <a:extLst>
                <a:ext uri="{FF2B5EF4-FFF2-40B4-BE49-F238E27FC236}">
                  <a16:creationId xmlns:a16="http://schemas.microsoft.com/office/drawing/2014/main" id="{A2418455-0730-BC6A-7877-E8685D4B5935}"/>
                </a:ext>
              </a:extLst>
            </p:cNvPr>
            <p:cNvCxnSpPr>
              <a:cxnSpLocks/>
              <a:stCxn id="240" idx="3"/>
            </p:cNvCxnSpPr>
            <p:nvPr/>
          </p:nvCxnSpPr>
          <p:spPr>
            <a:xfrm flipV="1">
              <a:off x="8384623" y="2989339"/>
              <a:ext cx="549273" cy="243609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Arrow Connector 238">
              <a:extLst>
                <a:ext uri="{FF2B5EF4-FFF2-40B4-BE49-F238E27FC236}">
                  <a16:creationId xmlns:a16="http://schemas.microsoft.com/office/drawing/2014/main" id="{85A5F262-5BE8-5F95-6DDD-26301F1652E8}"/>
                </a:ext>
              </a:extLst>
            </p:cNvPr>
            <p:cNvCxnSpPr>
              <a:cxnSpLocks/>
              <a:stCxn id="240" idx="3"/>
              <a:endCxn id="246" idx="2"/>
            </p:cNvCxnSpPr>
            <p:nvPr/>
          </p:nvCxnSpPr>
          <p:spPr>
            <a:xfrm flipV="1">
              <a:off x="8384623" y="2645245"/>
              <a:ext cx="300886" cy="587703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0" name="Rectangle 239">
                  <a:extLst>
                    <a:ext uri="{FF2B5EF4-FFF2-40B4-BE49-F238E27FC236}">
                      <a16:creationId xmlns:a16="http://schemas.microsoft.com/office/drawing/2014/main" id="{5CFC8C92-CFB3-7294-1913-04C3D0BEE976}"/>
                    </a:ext>
                  </a:extLst>
                </p:cNvPr>
                <p:cNvSpPr/>
                <p:nvPr/>
              </p:nvSpPr>
              <p:spPr>
                <a:xfrm rot="20104838">
                  <a:off x="7908851" y="3213323"/>
                  <a:ext cx="499000" cy="2495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a14:m>
                  <a:r>
                    <a:rPr lang="en-GB" sz="1600" dirty="0">
                      <a:solidFill>
                        <a:schemeClr val="tx1"/>
                      </a:solidFill>
                    </a:rPr>
                    <a:t> kg</a:t>
                  </a:r>
                </a:p>
              </p:txBody>
            </p:sp>
          </mc:Choice>
          <mc:Fallback xmlns="">
            <p:sp>
              <p:nvSpPr>
                <p:cNvPr id="240" name="Rectangle 239">
                  <a:extLst>
                    <a:ext uri="{FF2B5EF4-FFF2-40B4-BE49-F238E27FC236}">
                      <a16:creationId xmlns:a16="http://schemas.microsoft.com/office/drawing/2014/main" id="{5CFC8C92-CFB3-7294-1913-04C3D0BEE97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20104838">
                  <a:off x="7908851" y="3213323"/>
                  <a:ext cx="499000" cy="249500"/>
                </a:xfrm>
                <a:prstGeom prst="rect">
                  <a:avLst/>
                </a:prstGeom>
                <a:blipFill>
                  <a:blip r:embed="rId32"/>
                  <a:stretch>
                    <a:fillRect t="-10526" r="-12766" b="-10526"/>
                  </a:stretch>
                </a:blipFill>
                <a:ln w="19050"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41" name="Pie 240">
              <a:extLst>
                <a:ext uri="{FF2B5EF4-FFF2-40B4-BE49-F238E27FC236}">
                  <a16:creationId xmlns:a16="http://schemas.microsoft.com/office/drawing/2014/main" id="{5F5E0677-2D5A-3A22-DB5C-00567FFACA3D}"/>
                </a:ext>
              </a:extLst>
            </p:cNvPr>
            <p:cNvSpPr/>
            <p:nvPr/>
          </p:nvSpPr>
          <p:spPr>
            <a:xfrm>
              <a:off x="6594431" y="3632089"/>
              <a:ext cx="788416" cy="788416"/>
            </a:xfrm>
            <a:prstGeom prst="pie">
              <a:avLst>
                <a:gd name="adj1" fmla="val 20091526"/>
                <a:gd name="adj2" fmla="val 12066"/>
              </a:avLst>
            </a:prstGeom>
            <a:noFill/>
            <a:ln w="19050" cap="rnd">
              <a:solidFill>
                <a:schemeClr val="accent5"/>
              </a:solidFill>
              <a:round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242" name="Straight Connector 241">
              <a:extLst>
                <a:ext uri="{FF2B5EF4-FFF2-40B4-BE49-F238E27FC236}">
                  <a16:creationId xmlns:a16="http://schemas.microsoft.com/office/drawing/2014/main" id="{7A05C09B-F072-E392-B266-938FF695BD9F}"/>
                </a:ext>
              </a:extLst>
            </p:cNvPr>
            <p:cNvCxnSpPr>
              <a:cxnSpLocks/>
            </p:cNvCxnSpPr>
            <p:nvPr/>
          </p:nvCxnSpPr>
          <p:spPr>
            <a:xfrm>
              <a:off x="6981332" y="4029540"/>
              <a:ext cx="1966788" cy="0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43" name="Straight Connector 242">
              <a:extLst>
                <a:ext uri="{FF2B5EF4-FFF2-40B4-BE49-F238E27FC236}">
                  <a16:creationId xmlns:a16="http://schemas.microsoft.com/office/drawing/2014/main" id="{49A340A3-7126-72C6-F4F9-8DEF0DA1E34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981332" y="3114100"/>
              <a:ext cx="1966788" cy="913408"/>
            </a:xfrm>
            <a:prstGeom prst="line">
              <a:avLst/>
            </a:prstGeom>
            <a:ln w="28575"/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4" name="TextBox 243">
                  <a:extLst>
                    <a:ext uri="{FF2B5EF4-FFF2-40B4-BE49-F238E27FC236}">
                      <a16:creationId xmlns:a16="http://schemas.microsoft.com/office/drawing/2014/main" id="{3FC02651-4301-71CC-F761-4AEEA29D4056}"/>
                    </a:ext>
                  </a:extLst>
                </p:cNvPr>
                <p:cNvSpPr txBox="1"/>
                <p:nvPr/>
              </p:nvSpPr>
              <p:spPr>
                <a:xfrm>
                  <a:off x="7356526" y="3738082"/>
                  <a:ext cx="530915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GB" sz="1600" b="0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0°</m:t>
                        </m:r>
                      </m:oMath>
                    </m:oMathPara>
                  </a14:m>
                  <a:endParaRPr lang="en-GB" sz="1600" dirty="0">
                    <a:solidFill>
                      <a:schemeClr val="accent5"/>
                    </a:solidFill>
                  </a:endParaRPr>
                </a:p>
              </p:txBody>
            </p:sp>
          </mc:Choice>
          <mc:Fallback xmlns="">
            <p:sp>
              <p:nvSpPr>
                <p:cNvPr id="244" name="TextBox 243">
                  <a:extLst>
                    <a:ext uri="{FF2B5EF4-FFF2-40B4-BE49-F238E27FC236}">
                      <a16:creationId xmlns:a16="http://schemas.microsoft.com/office/drawing/2014/main" id="{3FC02651-4301-71CC-F761-4AEEA29D405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56526" y="3738082"/>
                  <a:ext cx="530915" cy="338554"/>
                </a:xfrm>
                <a:prstGeom prst="rect">
                  <a:avLst/>
                </a:prstGeom>
                <a:blipFill>
                  <a:blip r:embed="rId3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5" name="TextBox 244">
                  <a:extLst>
                    <a:ext uri="{FF2B5EF4-FFF2-40B4-BE49-F238E27FC236}">
                      <a16:creationId xmlns:a16="http://schemas.microsoft.com/office/drawing/2014/main" id="{E41544FE-6A54-714A-0D40-146E0BB7BA7F}"/>
                    </a:ext>
                  </a:extLst>
                </p:cNvPr>
                <p:cNvSpPr txBox="1"/>
                <p:nvPr/>
              </p:nvSpPr>
              <p:spPr>
                <a:xfrm>
                  <a:off x="8873863" y="3315055"/>
                  <a:ext cx="873829" cy="534313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rtlCol="0" anchor="ctr" anchorCtr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GB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solidFill>
                                    <a:schemeClr val="accent5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GB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a14:m>
                  <a:r>
                    <a:rPr lang="en-GB" dirty="0">
                      <a:solidFill>
                        <a:schemeClr val="accent5"/>
                      </a:solidFill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245" name="TextBox 244">
                  <a:extLst>
                    <a:ext uri="{FF2B5EF4-FFF2-40B4-BE49-F238E27FC236}">
                      <a16:creationId xmlns:a16="http://schemas.microsoft.com/office/drawing/2014/main" id="{E41544FE-6A54-714A-0D40-146E0BB7BA7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73863" y="3315055"/>
                  <a:ext cx="873829" cy="534313"/>
                </a:xfrm>
                <a:prstGeom prst="rect">
                  <a:avLst/>
                </a:prstGeom>
                <a:blipFill>
                  <a:blip r:embed="rId34"/>
                  <a:stretch>
                    <a:fillRect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6" name="Rectangle 245">
                  <a:extLst>
                    <a:ext uri="{FF2B5EF4-FFF2-40B4-BE49-F238E27FC236}">
                      <a16:creationId xmlns:a16="http://schemas.microsoft.com/office/drawing/2014/main" id="{1C6F0D81-4323-AFAA-8D06-0CE46C218522}"/>
                    </a:ext>
                  </a:extLst>
                </p:cNvPr>
                <p:cNvSpPr/>
                <p:nvPr/>
              </p:nvSpPr>
              <p:spPr>
                <a:xfrm>
                  <a:off x="8436009" y="2395745"/>
                  <a:ext cx="499000" cy="249500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b="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50</m:t>
                      </m:r>
                    </m:oMath>
                  </a14:m>
                  <a:r>
                    <a:rPr lang="en-GB" sz="1600" dirty="0">
                      <a:solidFill>
                        <a:schemeClr val="accent1"/>
                      </a:solidFill>
                    </a:rPr>
                    <a:t> N</a:t>
                  </a:r>
                </a:p>
              </p:txBody>
            </p:sp>
          </mc:Choice>
          <mc:Fallback xmlns="">
            <p:sp>
              <p:nvSpPr>
                <p:cNvPr id="246" name="Rectangle 245">
                  <a:extLst>
                    <a:ext uri="{FF2B5EF4-FFF2-40B4-BE49-F238E27FC236}">
                      <a16:creationId xmlns:a16="http://schemas.microsoft.com/office/drawing/2014/main" id="{1C6F0D81-4323-AFAA-8D06-0CE46C21852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36009" y="2395745"/>
                  <a:ext cx="499000" cy="249500"/>
                </a:xfrm>
                <a:prstGeom prst="rect">
                  <a:avLst/>
                </a:prstGeom>
                <a:blipFill>
                  <a:blip r:embed="rId35"/>
                  <a:stretch>
                    <a:fillRect l="-5000" t="-25000" r="-15000" b="-45000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7" name="TextBox 246">
                  <a:extLst>
                    <a:ext uri="{FF2B5EF4-FFF2-40B4-BE49-F238E27FC236}">
                      <a16:creationId xmlns:a16="http://schemas.microsoft.com/office/drawing/2014/main" id="{626A266E-34CD-AE82-79AA-C9BED266F455}"/>
                    </a:ext>
                  </a:extLst>
                </p:cNvPr>
                <p:cNvSpPr txBox="1"/>
                <p:nvPr/>
              </p:nvSpPr>
              <p:spPr>
                <a:xfrm>
                  <a:off x="8474596" y="2780475"/>
                  <a:ext cx="421910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GB" sz="16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°</m:t>
                        </m:r>
                      </m:oMath>
                    </m:oMathPara>
                  </a14:m>
                  <a:endParaRPr lang="en-GB" sz="1600" dirty="0">
                    <a:solidFill>
                      <a:schemeClr val="accent1"/>
                    </a:solidFill>
                  </a:endParaRPr>
                </a:p>
              </p:txBody>
            </p:sp>
          </mc:Choice>
          <mc:Fallback xmlns="">
            <p:sp>
              <p:nvSpPr>
                <p:cNvPr id="247" name="TextBox 246">
                  <a:extLst>
                    <a:ext uri="{FF2B5EF4-FFF2-40B4-BE49-F238E27FC236}">
                      <a16:creationId xmlns:a16="http://schemas.microsoft.com/office/drawing/2014/main" id="{626A266E-34CD-AE82-79AA-C9BED266F45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74596" y="2780475"/>
                  <a:ext cx="421910" cy="338554"/>
                </a:xfrm>
                <a:prstGeom prst="rect">
                  <a:avLst/>
                </a:prstGeom>
                <a:blipFill>
                  <a:blip r:embed="rId3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842467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</TotalTime>
  <Words>160</Words>
  <Application>Microsoft Macintosh PowerPoint</Application>
  <PresentationFormat>A4 Paper (210x297 mm)</PresentationFormat>
  <Paragraphs>72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Cambria Math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Day, Nathan (NOT) Staff</dc:creator>
  <cp:lastModifiedBy>Day, Nathan (NOT) Staff</cp:lastModifiedBy>
  <cp:revision>2</cp:revision>
  <dcterms:created xsi:type="dcterms:W3CDTF">2024-11-18T20:12:10Z</dcterms:created>
  <dcterms:modified xsi:type="dcterms:W3CDTF">2024-11-19T19:23:28Z</dcterms:modified>
</cp:coreProperties>
</file>