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1348"/>
    <p:restoredTop sz="96327"/>
  </p:normalViewPr>
  <p:slideViewPr>
    <p:cSldViewPr snapToGrid="0">
      <p:cViewPr varScale="1">
        <p:scale>
          <a:sx n="109" d="100"/>
          <a:sy n="109" d="100"/>
        </p:scale>
        <p:origin x="216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69E89-EE37-DFF6-2F67-82667A6E77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2B82C4-3ED7-304F-A311-D9A303C65B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EA99C1-3A95-BBBD-441D-C404E4519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D9A7-308F-8B4B-8D9A-9114643A4D9E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7D862-3E03-10DB-BCB0-3ECA373D5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057A9-92E8-F07C-0394-C3CD95453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5762-4A84-9743-9EF9-D81710A69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887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D007E-1CE4-821C-3E05-3394F5428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B980A6-0400-6B30-6E36-F19E20B34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949F4-EF4E-CAA5-B544-0250CE00C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D9A7-308F-8B4B-8D9A-9114643A4D9E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182D8-5F19-DAD0-5835-B4F2F6D1B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4D8EC-C0F4-D5DD-C90A-D1A623E80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5762-4A84-9743-9EF9-D81710A69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4206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7F49F7-85DA-A5B0-424C-AD4A614BA2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BBDA81-6DAA-33F4-D35F-DFC8B5BAB6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4AA30-DEAA-BFDD-C9CC-EA13F623C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D9A7-308F-8B4B-8D9A-9114643A4D9E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2FDD3-DC34-FB69-FC38-A41F2D2AF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5DA65E-A423-C198-2BA3-26AABBB5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5762-4A84-9743-9EF9-D81710A69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67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374CB-8AA9-55A8-84D6-9A1509F29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F616E-4DD6-B431-3055-DDFDB51D1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00780-A232-7454-D102-6B11159FC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D9A7-308F-8B4B-8D9A-9114643A4D9E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C390D-3D3F-2234-69E8-82E10DD20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D50BD-3A26-E5C6-8C08-0ECB285A3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5762-4A84-9743-9EF9-D81710A69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647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0F225-EF33-002E-C716-A85B8CDC0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D83CB-98FE-802B-50E5-7C447E34E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52D56D-1354-D121-249E-456883BB7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D9A7-308F-8B4B-8D9A-9114643A4D9E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6E1CC-06EE-6623-24AD-8AF51B438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F8DC9-F77E-C7E8-CBBC-91F58E459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5762-4A84-9743-9EF9-D81710A69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192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62FBA-DB85-4D01-BE42-887B36EB6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9E4CE-584A-4BB3-E046-2F088AB5D2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FF2C9-B9F1-9F9C-AD9F-21D42399B1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4D015-3172-891B-AD0C-B5E7D9797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D9A7-308F-8B4B-8D9A-9114643A4D9E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38C8DA-463A-E9D7-ECCF-3CCACB2C7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E36B73-C764-8218-0252-0D5F52BF5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5762-4A84-9743-9EF9-D81710A69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500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C831C-3B54-C258-1FD7-ED8B9A8EE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BF907D-23C9-4885-961A-3D36A78A4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B2AE7-DD60-6A7B-EE42-6A72BF491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E60935-74D6-478D-AC70-54F46C28C4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DEC2BC-2D8A-BDCD-1103-F4582DE7BB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9B7D42-7490-4DB8-F6E3-F294924B2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D9A7-308F-8B4B-8D9A-9114643A4D9E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E408FF-5433-421A-3FF2-BC18F3115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5FC5C0-515A-52BD-0422-491510EA9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5762-4A84-9743-9EF9-D81710A69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675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F31C2-106A-C72A-652D-BDCE1DE1A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409A12-B639-DEC1-E27A-A57ADF7AE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D9A7-308F-8B4B-8D9A-9114643A4D9E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8D40BC-576D-0B1C-DE97-5836587B1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FE45B7-5AED-1280-6D29-03F932562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5762-4A84-9743-9EF9-D81710A69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734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44F6AE-F15D-9066-1E86-38C180380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D9A7-308F-8B4B-8D9A-9114643A4D9E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27ABA8-7AE1-92DE-862C-BBBD150E1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7210B6-23E1-0870-139C-F449A9567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5762-4A84-9743-9EF9-D81710A69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274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1B344-DEB2-E471-FB0E-3551E84A8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2367A-EF76-8452-A30F-F8EAE47D1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2D352-4218-87AE-6E2D-F149E25FD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4ED29-409F-F331-66FC-E35F90866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D9A7-308F-8B4B-8D9A-9114643A4D9E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B55F33-AA59-B008-B566-CC1E302C1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D8F62-61D3-B727-A5A8-4CBEA08E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5762-4A84-9743-9EF9-D81710A69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432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7F06F-767A-5C00-FD94-D4D789654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185E7E-DAB6-2FE5-8000-C7A81648A2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EF2E86-176D-F31F-97E6-E0B468915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0CA31-E68B-C01D-98C4-1500FBDA4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D9A7-308F-8B4B-8D9A-9114643A4D9E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61FA45-C82F-C3FA-0A65-17F582B4B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9018C7-E16F-7C1A-350C-E2368B578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5762-4A84-9743-9EF9-D81710A69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518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7E8A5B-CF68-4349-0392-71FA34099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27AEBF-40D9-A9A5-42F8-8C8A0F458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7E306-0C5A-FE5C-03FD-07E4BDDECC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6ED9A7-308F-8B4B-8D9A-9114643A4D9E}" type="datetimeFigureOut">
              <a:rPr lang="en-GB" smtClean="0"/>
              <a:t>28/05/2026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7DF98D-9AF2-E65D-8C0F-6DDE8A7DE7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AE39D-1F63-42A8-1CE6-1856C3AE79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D05762-4A84-9743-9EF9-D81710A69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04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9D8C8B-AECB-B7BB-E764-FDAE7F517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2A53EFE8-8F41-F89B-4CFB-5DFC69624F75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55380" y="856173"/>
                <a:ext cx="9281239" cy="1268586"/>
              </a:xfrm>
              <a:solidFill>
                <a:schemeClr val="bg1">
                  <a:lumMod val="85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anchor="ctr" anchorCtr="0"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GB" sz="4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400" b="0" i="1" smtClean="0">
                        <a:latin typeface="Cambria Math" panose="02040503050406030204" pitchFamily="18" charset="0"/>
                      </a:rPr>
                      <m:t>+</m:t>
                    </m:r>
                    <m:borderBox>
                      <m:borderBoxPr>
                        <m:ctrlPr>
                          <a:rPr lang="en-GB" sz="4400" b="0" i="1" smtClean="0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borderBox>
                    <m:r>
                      <a:rPr lang="en-GB" sz="4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4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4400" b="0" i="1" smtClean="0">
                        <a:latin typeface="Cambria Math" panose="02040503050406030204" pitchFamily="18" charset="0"/>
                      </a:rPr>
                      <m:t>+</m:t>
                    </m:r>
                    <m:borderBox>
                      <m:borderBoxPr>
                        <m:ctrlPr>
                          <a:rPr lang="en-GB" sz="4400" b="0" i="1" smtClean="0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borderBox>
                    <m:r>
                      <a:rPr lang="en-GB" sz="4400" b="0" i="1" smtClean="0">
                        <a:latin typeface="Cambria Math" panose="02040503050406030204" pitchFamily="18" charset="0"/>
                      </a:rPr>
                      <m:t>≡</m:t>
                    </m:r>
                    <m:sSup>
                      <m:sSupPr>
                        <m:ctrlPr>
                          <a:rPr lang="en-GB" sz="4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4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4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sz="4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borderBox>
                              <m:borderBoxPr>
                                <m:ctrlPr>
                                  <a:rPr lang="en-GB" sz="4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borderBoxPr>
                              <m:e>
                                <m:r>
                                  <a:rPr lang="en-GB" sz="4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GB" sz="4400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  <m:r>
                                  <a:rPr lang="en-GB" sz="44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borderBox>
                            <m:r>
                              <a:rPr lang="en-GB" sz="44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d>
                      </m:e>
                      <m:sup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4400" b="0" i="1" smtClean="0">
                        <a:latin typeface="Cambria Math" panose="02040503050406030204" pitchFamily="18" charset="0"/>
                      </a:rPr>
                      <m:t>+8</m:t>
                    </m:r>
                  </m:oMath>
                </a14:m>
                <a:r>
                  <a:rPr lang="en-GB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Subtitle 2">
                <a:extLst>
                  <a:ext uri="{FF2B5EF4-FFF2-40B4-BE49-F238E27FC236}">
                    <a16:creationId xmlns:a16="http://schemas.microsoft.com/office/drawing/2014/main" id="{2A53EFE8-8F41-F89B-4CFB-5DFC69624F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55380" y="856173"/>
                <a:ext cx="9281239" cy="1268586"/>
              </a:xfrm>
              <a:blipFill>
                <a:blip r:embed="rId2"/>
                <a:stretch>
                  <a:fillRect/>
                </a:stretch>
              </a:blipFill>
              <a:ln w="381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C0C3594F-55A6-430F-8F4F-89635DEF0B8B}"/>
              </a:ext>
            </a:extLst>
          </p:cNvPr>
          <p:cNvSpPr txBox="1"/>
          <p:nvPr/>
        </p:nvSpPr>
        <p:spPr>
          <a:xfrm>
            <a:off x="3262661" y="97611"/>
            <a:ext cx="56666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latin typeface="Calibri" panose="020F0502020204030204" pitchFamily="34" charset="0"/>
                <a:cs typeface="Calibri" panose="020F0502020204030204" pitchFamily="34" charset="0"/>
              </a:rPr>
              <a:t>Always? Sometimes? Never?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F643A18-7AE4-754E-B3F2-B042962878E0}"/>
              </a:ext>
            </a:extLst>
          </p:cNvPr>
          <p:cNvGrpSpPr/>
          <p:nvPr/>
        </p:nvGrpSpPr>
        <p:grpSpPr>
          <a:xfrm>
            <a:off x="154825" y="2540461"/>
            <a:ext cx="2821056" cy="662748"/>
            <a:chOff x="154825" y="2489662"/>
            <a:chExt cx="2821056" cy="6627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Subtitle 2">
                  <a:extLst>
                    <a:ext uri="{FF2B5EF4-FFF2-40B4-BE49-F238E27FC236}">
                      <a16:creationId xmlns:a16="http://schemas.microsoft.com/office/drawing/2014/main" id="{D0FFE2A8-5284-D0DD-F292-11F2AC7C44B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54825" y="2489662"/>
                  <a:ext cx="2821056" cy="662748"/>
                </a:xfrm>
                <a:custGeom>
                  <a:avLst/>
                  <a:gdLst>
                    <a:gd name="csX0" fmla="*/ 0 w 2821056"/>
                    <a:gd name="csY0" fmla="*/ 0 h 662748"/>
                    <a:gd name="csX1" fmla="*/ 536001 w 2821056"/>
                    <a:gd name="csY1" fmla="*/ 0 h 662748"/>
                    <a:gd name="csX2" fmla="*/ 1100212 w 2821056"/>
                    <a:gd name="csY2" fmla="*/ 0 h 662748"/>
                    <a:gd name="csX3" fmla="*/ 1692634 w 2821056"/>
                    <a:gd name="csY3" fmla="*/ 0 h 662748"/>
                    <a:gd name="csX4" fmla="*/ 2285055 w 2821056"/>
                    <a:gd name="csY4" fmla="*/ 0 h 662748"/>
                    <a:gd name="csX5" fmla="*/ 2821056 w 2821056"/>
                    <a:gd name="csY5" fmla="*/ 0 h 662748"/>
                    <a:gd name="csX6" fmla="*/ 2821056 w 2821056"/>
                    <a:gd name="csY6" fmla="*/ 662748 h 662748"/>
                    <a:gd name="csX7" fmla="*/ 2200424 w 2821056"/>
                    <a:gd name="csY7" fmla="*/ 662748 h 662748"/>
                    <a:gd name="csX8" fmla="*/ 1579791 w 2821056"/>
                    <a:gd name="csY8" fmla="*/ 662748 h 662748"/>
                    <a:gd name="csX9" fmla="*/ 1015580 w 2821056"/>
                    <a:gd name="csY9" fmla="*/ 662748 h 662748"/>
                    <a:gd name="csX10" fmla="*/ 0 w 2821056"/>
                    <a:gd name="csY10" fmla="*/ 662748 h 662748"/>
                    <a:gd name="csX11" fmla="*/ 0 w 2821056"/>
                    <a:gd name="csY11" fmla="*/ 0 h 66274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</a:cxnLst>
                  <a:rect l="l" t="t" r="r" b="b"/>
                  <a:pathLst>
                    <a:path w="2821056" h="662748" fill="none" extrusionOk="0">
                      <a:moveTo>
                        <a:pt x="0" y="0"/>
                      </a:moveTo>
                      <a:cubicBezTo>
                        <a:pt x="156369" y="21096"/>
                        <a:pt x="363435" y="-4744"/>
                        <a:pt x="536001" y="0"/>
                      </a:cubicBezTo>
                      <a:cubicBezTo>
                        <a:pt x="708567" y="4744"/>
                        <a:pt x="839401" y="-5870"/>
                        <a:pt x="1100212" y="0"/>
                      </a:cubicBezTo>
                      <a:cubicBezTo>
                        <a:pt x="1361023" y="5870"/>
                        <a:pt x="1550872" y="16482"/>
                        <a:pt x="1692634" y="0"/>
                      </a:cubicBezTo>
                      <a:cubicBezTo>
                        <a:pt x="1834396" y="-16482"/>
                        <a:pt x="1997464" y="-10939"/>
                        <a:pt x="2285055" y="0"/>
                      </a:cubicBezTo>
                      <a:cubicBezTo>
                        <a:pt x="2572646" y="10939"/>
                        <a:pt x="2588600" y="25564"/>
                        <a:pt x="2821056" y="0"/>
                      </a:cubicBezTo>
                      <a:cubicBezTo>
                        <a:pt x="2793279" y="218240"/>
                        <a:pt x="2841519" y="423922"/>
                        <a:pt x="2821056" y="662748"/>
                      </a:cubicBezTo>
                      <a:cubicBezTo>
                        <a:pt x="2574572" y="647528"/>
                        <a:pt x="2507549" y="644752"/>
                        <a:pt x="2200424" y="662748"/>
                      </a:cubicBezTo>
                      <a:cubicBezTo>
                        <a:pt x="1893299" y="680744"/>
                        <a:pt x="1858962" y="660777"/>
                        <a:pt x="1579791" y="662748"/>
                      </a:cubicBezTo>
                      <a:cubicBezTo>
                        <a:pt x="1300620" y="664719"/>
                        <a:pt x="1246898" y="674626"/>
                        <a:pt x="1015580" y="662748"/>
                      </a:cubicBezTo>
                      <a:cubicBezTo>
                        <a:pt x="784262" y="650870"/>
                        <a:pt x="388519" y="688880"/>
                        <a:pt x="0" y="662748"/>
                      </a:cubicBezTo>
                      <a:cubicBezTo>
                        <a:pt x="-6352" y="509533"/>
                        <a:pt x="6649" y="260790"/>
                        <a:pt x="0" y="0"/>
                      </a:cubicBezTo>
                      <a:close/>
                    </a:path>
                    <a:path w="2821056" h="662748" stroke="0" extrusionOk="0">
                      <a:moveTo>
                        <a:pt x="0" y="0"/>
                      </a:moveTo>
                      <a:cubicBezTo>
                        <a:pt x="198559" y="15628"/>
                        <a:pt x="309729" y="-26269"/>
                        <a:pt x="536001" y="0"/>
                      </a:cubicBezTo>
                      <a:cubicBezTo>
                        <a:pt x="762273" y="26269"/>
                        <a:pt x="858883" y="-15838"/>
                        <a:pt x="1015580" y="0"/>
                      </a:cubicBezTo>
                      <a:cubicBezTo>
                        <a:pt x="1172277" y="15838"/>
                        <a:pt x="1368373" y="10286"/>
                        <a:pt x="1636212" y="0"/>
                      </a:cubicBezTo>
                      <a:cubicBezTo>
                        <a:pt x="1904051" y="-10286"/>
                        <a:pt x="1953207" y="-3407"/>
                        <a:pt x="2172213" y="0"/>
                      </a:cubicBezTo>
                      <a:cubicBezTo>
                        <a:pt x="2391219" y="3407"/>
                        <a:pt x="2525141" y="-14683"/>
                        <a:pt x="2821056" y="0"/>
                      </a:cubicBezTo>
                      <a:cubicBezTo>
                        <a:pt x="2789468" y="330902"/>
                        <a:pt x="2815262" y="414083"/>
                        <a:pt x="2821056" y="662748"/>
                      </a:cubicBezTo>
                      <a:cubicBezTo>
                        <a:pt x="2547570" y="685769"/>
                        <a:pt x="2498865" y="664102"/>
                        <a:pt x="2256845" y="662748"/>
                      </a:cubicBezTo>
                      <a:cubicBezTo>
                        <a:pt x="2014825" y="661394"/>
                        <a:pt x="1778284" y="664080"/>
                        <a:pt x="1636212" y="662748"/>
                      </a:cubicBezTo>
                      <a:cubicBezTo>
                        <a:pt x="1494140" y="661416"/>
                        <a:pt x="1313751" y="667191"/>
                        <a:pt x="1156633" y="662748"/>
                      </a:cubicBezTo>
                      <a:cubicBezTo>
                        <a:pt x="999515" y="658305"/>
                        <a:pt x="723452" y="690552"/>
                        <a:pt x="592422" y="662748"/>
                      </a:cubicBezTo>
                      <a:cubicBezTo>
                        <a:pt x="461392" y="634944"/>
                        <a:pt x="189477" y="682522"/>
                        <a:pt x="0" y="662748"/>
                      </a:cubicBezTo>
                      <a:cubicBezTo>
                        <a:pt x="-12139" y="459846"/>
                        <a:pt x="-15632" y="229505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 vert="horz" lIns="91440" tIns="45720" rIns="91440" bIns="45720" rtlCol="0" anchor="ctr" anchorCtr="0">
                  <a:normAutofit/>
                </a:bodyPr>
                <a:lstStyle>
                  <a:lvl1pPr marL="0" indent="0" algn="ctr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14:m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a14:m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is less than </a:t>
                  </a:r>
                  <a14:m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a14:m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8" name="Subtitle 2">
                  <a:extLst>
                    <a:ext uri="{FF2B5EF4-FFF2-40B4-BE49-F238E27FC236}">
                      <a16:creationId xmlns:a16="http://schemas.microsoft.com/office/drawing/2014/main" id="{D0FFE2A8-5284-D0DD-F292-11F2AC7C44B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825" y="2489662"/>
                  <a:ext cx="2821056" cy="662748"/>
                </a:xfrm>
                <a:prstGeom prst="rect">
                  <a:avLst/>
                </a:prstGeom>
                <a:blipFill>
                  <a:blip r:embed="rId3"/>
                  <a:stretch>
                    <a:fillRect b="-7018"/>
                  </a:stretch>
                </a:blip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custGeom>
                          <a:avLst/>
                          <a:gdLst>
                            <a:gd name="connsiteX0" fmla="*/ 0 w 2821056"/>
                            <a:gd name="connsiteY0" fmla="*/ 0 h 662748"/>
                            <a:gd name="connsiteX1" fmla="*/ 536001 w 2821056"/>
                            <a:gd name="connsiteY1" fmla="*/ 0 h 662748"/>
                            <a:gd name="connsiteX2" fmla="*/ 1015580 w 2821056"/>
                            <a:gd name="connsiteY2" fmla="*/ 0 h 662748"/>
                            <a:gd name="connsiteX3" fmla="*/ 1636212 w 2821056"/>
                            <a:gd name="connsiteY3" fmla="*/ 0 h 662748"/>
                            <a:gd name="connsiteX4" fmla="*/ 2172213 w 2821056"/>
                            <a:gd name="connsiteY4" fmla="*/ 0 h 662748"/>
                            <a:gd name="connsiteX5" fmla="*/ 2821056 w 2821056"/>
                            <a:gd name="connsiteY5" fmla="*/ 0 h 662748"/>
                            <a:gd name="connsiteX6" fmla="*/ 2821056 w 2821056"/>
                            <a:gd name="connsiteY6" fmla="*/ 662748 h 662748"/>
                            <a:gd name="connsiteX7" fmla="*/ 2256845 w 2821056"/>
                            <a:gd name="connsiteY7" fmla="*/ 662748 h 662748"/>
                            <a:gd name="connsiteX8" fmla="*/ 1636212 w 2821056"/>
                            <a:gd name="connsiteY8" fmla="*/ 662748 h 662748"/>
                            <a:gd name="connsiteX9" fmla="*/ 1156633 w 2821056"/>
                            <a:gd name="connsiteY9" fmla="*/ 662748 h 662748"/>
                            <a:gd name="connsiteX10" fmla="*/ 592422 w 2821056"/>
                            <a:gd name="connsiteY10" fmla="*/ 662748 h 662748"/>
                            <a:gd name="connsiteX11" fmla="*/ 0 w 2821056"/>
                            <a:gd name="connsiteY11" fmla="*/ 662748 h 662748"/>
                            <a:gd name="connsiteX12" fmla="*/ 0 w 2821056"/>
                            <a:gd name="connsiteY12" fmla="*/ 0 h 66274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</a:cxnLst>
                          <a:rect l="l" t="t" r="r" b="b"/>
                          <a:pathLst>
                            <a:path w="2821056" h="662748" extrusionOk="0">
                              <a:moveTo>
                                <a:pt x="0" y="0"/>
                              </a:moveTo>
                              <a:cubicBezTo>
                                <a:pt x="198559" y="15628"/>
                                <a:pt x="309729" y="-26269"/>
                                <a:pt x="536001" y="0"/>
                              </a:cubicBezTo>
                              <a:cubicBezTo>
                                <a:pt x="762273" y="26269"/>
                                <a:pt x="858883" y="-15838"/>
                                <a:pt x="1015580" y="0"/>
                              </a:cubicBezTo>
                              <a:cubicBezTo>
                                <a:pt x="1172277" y="15838"/>
                                <a:pt x="1368373" y="10286"/>
                                <a:pt x="1636212" y="0"/>
                              </a:cubicBezTo>
                              <a:cubicBezTo>
                                <a:pt x="1904051" y="-10286"/>
                                <a:pt x="1953207" y="-3407"/>
                                <a:pt x="2172213" y="0"/>
                              </a:cubicBezTo>
                              <a:cubicBezTo>
                                <a:pt x="2391219" y="3407"/>
                                <a:pt x="2525141" y="-14683"/>
                                <a:pt x="2821056" y="0"/>
                              </a:cubicBezTo>
                              <a:cubicBezTo>
                                <a:pt x="2789468" y="330902"/>
                                <a:pt x="2815262" y="414083"/>
                                <a:pt x="2821056" y="662748"/>
                              </a:cubicBezTo>
                              <a:cubicBezTo>
                                <a:pt x="2547570" y="685769"/>
                                <a:pt x="2498865" y="664102"/>
                                <a:pt x="2256845" y="662748"/>
                              </a:cubicBezTo>
                              <a:cubicBezTo>
                                <a:pt x="2014825" y="661394"/>
                                <a:pt x="1778284" y="664080"/>
                                <a:pt x="1636212" y="662748"/>
                              </a:cubicBezTo>
                              <a:cubicBezTo>
                                <a:pt x="1494140" y="661416"/>
                                <a:pt x="1313751" y="667191"/>
                                <a:pt x="1156633" y="662748"/>
                              </a:cubicBezTo>
                              <a:cubicBezTo>
                                <a:pt x="999515" y="658305"/>
                                <a:pt x="723452" y="690552"/>
                                <a:pt x="592422" y="662748"/>
                              </a:cubicBezTo>
                              <a:cubicBezTo>
                                <a:pt x="461392" y="634944"/>
                                <a:pt x="189477" y="682522"/>
                                <a:pt x="0" y="662748"/>
                              </a:cubicBezTo>
                              <a:cubicBezTo>
                                <a:pt x="-12139" y="459846"/>
                                <a:pt x="-15632" y="229505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Subtitle 2">
              <a:extLst>
                <a:ext uri="{FF2B5EF4-FFF2-40B4-BE49-F238E27FC236}">
                  <a16:creationId xmlns:a16="http://schemas.microsoft.com/office/drawing/2014/main" id="{205308E2-FA90-79B5-1B04-F0869111EBA9}"/>
                </a:ext>
              </a:extLst>
            </p:cNvPr>
            <p:cNvSpPr txBox="1">
              <a:spLocks/>
            </p:cNvSpPr>
            <p:nvPr/>
          </p:nvSpPr>
          <p:spPr>
            <a:xfrm>
              <a:off x="154825" y="2489662"/>
              <a:ext cx="2821056" cy="662748"/>
            </a:xfrm>
            <a:custGeom>
              <a:avLst/>
              <a:gdLst>
                <a:gd name="csX0" fmla="*/ 0 w 2821056"/>
                <a:gd name="csY0" fmla="*/ 0 h 662748"/>
                <a:gd name="csX1" fmla="*/ 536001 w 2821056"/>
                <a:gd name="csY1" fmla="*/ 0 h 662748"/>
                <a:gd name="csX2" fmla="*/ 1015580 w 2821056"/>
                <a:gd name="csY2" fmla="*/ 0 h 662748"/>
                <a:gd name="csX3" fmla="*/ 1636212 w 2821056"/>
                <a:gd name="csY3" fmla="*/ 0 h 662748"/>
                <a:gd name="csX4" fmla="*/ 2172213 w 2821056"/>
                <a:gd name="csY4" fmla="*/ 0 h 662748"/>
                <a:gd name="csX5" fmla="*/ 2821056 w 2821056"/>
                <a:gd name="csY5" fmla="*/ 0 h 662748"/>
                <a:gd name="csX6" fmla="*/ 2821056 w 2821056"/>
                <a:gd name="csY6" fmla="*/ 662748 h 662748"/>
                <a:gd name="csX7" fmla="*/ 2256845 w 2821056"/>
                <a:gd name="csY7" fmla="*/ 662748 h 662748"/>
                <a:gd name="csX8" fmla="*/ 1636212 w 2821056"/>
                <a:gd name="csY8" fmla="*/ 662748 h 662748"/>
                <a:gd name="csX9" fmla="*/ 1156633 w 2821056"/>
                <a:gd name="csY9" fmla="*/ 662748 h 662748"/>
                <a:gd name="csX10" fmla="*/ 592422 w 2821056"/>
                <a:gd name="csY10" fmla="*/ 662748 h 662748"/>
                <a:gd name="csX11" fmla="*/ 0 w 2821056"/>
                <a:gd name="csY11" fmla="*/ 662748 h 662748"/>
                <a:gd name="csX12" fmla="*/ 0 w 2821056"/>
                <a:gd name="csY12" fmla="*/ 0 h 66274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821056" h="662748" extrusionOk="0">
                  <a:moveTo>
                    <a:pt x="0" y="0"/>
                  </a:moveTo>
                  <a:cubicBezTo>
                    <a:pt x="198559" y="15628"/>
                    <a:pt x="309729" y="-26269"/>
                    <a:pt x="536001" y="0"/>
                  </a:cubicBezTo>
                  <a:cubicBezTo>
                    <a:pt x="762273" y="26269"/>
                    <a:pt x="858883" y="-15838"/>
                    <a:pt x="1015580" y="0"/>
                  </a:cubicBezTo>
                  <a:cubicBezTo>
                    <a:pt x="1172277" y="15838"/>
                    <a:pt x="1368373" y="10286"/>
                    <a:pt x="1636212" y="0"/>
                  </a:cubicBezTo>
                  <a:cubicBezTo>
                    <a:pt x="1904051" y="-10286"/>
                    <a:pt x="1953207" y="-3407"/>
                    <a:pt x="2172213" y="0"/>
                  </a:cubicBezTo>
                  <a:cubicBezTo>
                    <a:pt x="2391219" y="3407"/>
                    <a:pt x="2525141" y="-14683"/>
                    <a:pt x="2821056" y="0"/>
                  </a:cubicBezTo>
                  <a:cubicBezTo>
                    <a:pt x="2789468" y="330902"/>
                    <a:pt x="2815262" y="414083"/>
                    <a:pt x="2821056" y="662748"/>
                  </a:cubicBezTo>
                  <a:cubicBezTo>
                    <a:pt x="2547570" y="685769"/>
                    <a:pt x="2498865" y="664102"/>
                    <a:pt x="2256845" y="662748"/>
                  </a:cubicBezTo>
                  <a:cubicBezTo>
                    <a:pt x="2014825" y="661394"/>
                    <a:pt x="1778284" y="664080"/>
                    <a:pt x="1636212" y="662748"/>
                  </a:cubicBezTo>
                  <a:cubicBezTo>
                    <a:pt x="1494140" y="661416"/>
                    <a:pt x="1313751" y="667191"/>
                    <a:pt x="1156633" y="662748"/>
                  </a:cubicBezTo>
                  <a:cubicBezTo>
                    <a:pt x="999515" y="658305"/>
                    <a:pt x="723452" y="690552"/>
                    <a:pt x="592422" y="662748"/>
                  </a:cubicBezTo>
                  <a:cubicBezTo>
                    <a:pt x="461392" y="634944"/>
                    <a:pt x="189477" y="682522"/>
                    <a:pt x="0" y="662748"/>
                  </a:cubicBezTo>
                  <a:cubicBezTo>
                    <a:pt x="-12139" y="459846"/>
                    <a:pt x="-15632" y="229505"/>
                    <a:pt x="0" y="0"/>
                  </a:cubicBezTo>
                  <a:close/>
                </a:path>
              </a:pathLst>
            </a:custGeom>
            <a:noFill/>
            <a:ln w="28575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vert="horz" lIns="54000" tIns="36000" rIns="36000" bIns="36000" rtlCol="0" anchor="t" anchorCtr="0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GB" sz="1200" dirty="0">
                  <a:solidFill>
                    <a:schemeClr val="bg1">
                      <a:lumMod val="50000"/>
                    </a:schemeClr>
                  </a:solidFill>
                  <a:latin typeface="Sagona Book" panose="02020503050505020204" pitchFamily="18" charset="0"/>
                  <a:cs typeface="Calibri" panose="020F0502020204030204" pitchFamily="34" charset="0"/>
                </a:rPr>
                <a:t>1.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A0F072D3-B1BA-A749-EB4F-93080F1EE76D}"/>
              </a:ext>
            </a:extLst>
          </p:cNvPr>
          <p:cNvGrpSpPr/>
          <p:nvPr/>
        </p:nvGrpSpPr>
        <p:grpSpPr>
          <a:xfrm>
            <a:off x="3212884" y="2528101"/>
            <a:ext cx="5642113" cy="687469"/>
            <a:chOff x="3212884" y="2489662"/>
            <a:chExt cx="5642113" cy="6874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Subtitle 2">
                  <a:extLst>
                    <a:ext uri="{FF2B5EF4-FFF2-40B4-BE49-F238E27FC236}">
                      <a16:creationId xmlns:a16="http://schemas.microsoft.com/office/drawing/2014/main" id="{1520E518-04B4-B3B4-608E-1DD671DBF57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3212884" y="2489662"/>
                  <a:ext cx="5642113" cy="687469"/>
                </a:xfrm>
                <a:custGeom>
                  <a:avLst/>
                  <a:gdLst>
                    <a:gd name="csX0" fmla="*/ 0 w 5642113"/>
                    <a:gd name="csY0" fmla="*/ 0 h 687469"/>
                    <a:gd name="csX1" fmla="*/ 514059 w 5642113"/>
                    <a:gd name="csY1" fmla="*/ 0 h 687469"/>
                    <a:gd name="csX2" fmla="*/ 1084539 w 5642113"/>
                    <a:gd name="csY2" fmla="*/ 0 h 687469"/>
                    <a:gd name="csX3" fmla="*/ 1598599 w 5642113"/>
                    <a:gd name="csY3" fmla="*/ 0 h 687469"/>
                    <a:gd name="csX4" fmla="*/ 2281921 w 5642113"/>
                    <a:gd name="csY4" fmla="*/ 0 h 687469"/>
                    <a:gd name="csX5" fmla="*/ 2908823 w 5642113"/>
                    <a:gd name="csY5" fmla="*/ 0 h 687469"/>
                    <a:gd name="csX6" fmla="*/ 3535724 w 5642113"/>
                    <a:gd name="csY6" fmla="*/ 0 h 687469"/>
                    <a:gd name="csX7" fmla="*/ 4275468 w 5642113"/>
                    <a:gd name="csY7" fmla="*/ 0 h 687469"/>
                    <a:gd name="csX8" fmla="*/ 4958790 w 5642113"/>
                    <a:gd name="csY8" fmla="*/ 0 h 687469"/>
                    <a:gd name="csX9" fmla="*/ 5642113 w 5642113"/>
                    <a:gd name="csY9" fmla="*/ 0 h 687469"/>
                    <a:gd name="csX10" fmla="*/ 5642113 w 5642113"/>
                    <a:gd name="csY10" fmla="*/ 687469 h 687469"/>
                    <a:gd name="csX11" fmla="*/ 5184475 w 5642113"/>
                    <a:gd name="csY11" fmla="*/ 687469 h 687469"/>
                    <a:gd name="csX12" fmla="*/ 4670416 w 5642113"/>
                    <a:gd name="csY12" fmla="*/ 687469 h 687469"/>
                    <a:gd name="csX13" fmla="*/ 3987093 w 5642113"/>
                    <a:gd name="csY13" fmla="*/ 687469 h 687469"/>
                    <a:gd name="csX14" fmla="*/ 3247349 w 5642113"/>
                    <a:gd name="csY14" fmla="*/ 687469 h 687469"/>
                    <a:gd name="csX15" fmla="*/ 2676869 w 5642113"/>
                    <a:gd name="csY15" fmla="*/ 687469 h 687469"/>
                    <a:gd name="csX16" fmla="*/ 1937125 w 5642113"/>
                    <a:gd name="csY16" fmla="*/ 687469 h 687469"/>
                    <a:gd name="csX17" fmla="*/ 1423066 w 5642113"/>
                    <a:gd name="csY17" fmla="*/ 687469 h 687469"/>
                    <a:gd name="csX18" fmla="*/ 965428 w 5642113"/>
                    <a:gd name="csY18" fmla="*/ 687469 h 687469"/>
                    <a:gd name="csX19" fmla="*/ 0 w 5642113"/>
                    <a:gd name="csY19" fmla="*/ 687469 h 687469"/>
                    <a:gd name="csX20" fmla="*/ 0 w 5642113"/>
                    <a:gd name="csY20" fmla="*/ 0 h 687469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</a:cxnLst>
                  <a:rect l="l" t="t" r="r" b="b"/>
                  <a:pathLst>
                    <a:path w="5642113" h="687469" fill="none" extrusionOk="0">
                      <a:moveTo>
                        <a:pt x="0" y="0"/>
                      </a:moveTo>
                      <a:cubicBezTo>
                        <a:pt x="116942" y="-12579"/>
                        <a:pt x="407892" y="8929"/>
                        <a:pt x="514059" y="0"/>
                      </a:cubicBezTo>
                      <a:cubicBezTo>
                        <a:pt x="620226" y="-8929"/>
                        <a:pt x="864376" y="-1919"/>
                        <a:pt x="1084539" y="0"/>
                      </a:cubicBezTo>
                      <a:cubicBezTo>
                        <a:pt x="1304702" y="1919"/>
                        <a:pt x="1399469" y="6690"/>
                        <a:pt x="1598599" y="0"/>
                      </a:cubicBezTo>
                      <a:cubicBezTo>
                        <a:pt x="1797729" y="-6690"/>
                        <a:pt x="2112254" y="-21832"/>
                        <a:pt x="2281921" y="0"/>
                      </a:cubicBezTo>
                      <a:cubicBezTo>
                        <a:pt x="2451588" y="21832"/>
                        <a:pt x="2768031" y="3344"/>
                        <a:pt x="2908823" y="0"/>
                      </a:cubicBezTo>
                      <a:cubicBezTo>
                        <a:pt x="3049615" y="-3344"/>
                        <a:pt x="3344310" y="12779"/>
                        <a:pt x="3535724" y="0"/>
                      </a:cubicBezTo>
                      <a:cubicBezTo>
                        <a:pt x="3727138" y="-12779"/>
                        <a:pt x="3995428" y="15308"/>
                        <a:pt x="4275468" y="0"/>
                      </a:cubicBezTo>
                      <a:cubicBezTo>
                        <a:pt x="4555508" y="-15308"/>
                        <a:pt x="4776505" y="-18434"/>
                        <a:pt x="4958790" y="0"/>
                      </a:cubicBezTo>
                      <a:cubicBezTo>
                        <a:pt x="5141075" y="18434"/>
                        <a:pt x="5439862" y="-29291"/>
                        <a:pt x="5642113" y="0"/>
                      </a:cubicBezTo>
                      <a:cubicBezTo>
                        <a:pt x="5643459" y="215342"/>
                        <a:pt x="5675697" y="515647"/>
                        <a:pt x="5642113" y="687469"/>
                      </a:cubicBezTo>
                      <a:cubicBezTo>
                        <a:pt x="5534834" y="668655"/>
                        <a:pt x="5287894" y="699221"/>
                        <a:pt x="5184475" y="687469"/>
                      </a:cubicBezTo>
                      <a:cubicBezTo>
                        <a:pt x="5081056" y="675717"/>
                        <a:pt x="4911734" y="688865"/>
                        <a:pt x="4670416" y="687469"/>
                      </a:cubicBezTo>
                      <a:cubicBezTo>
                        <a:pt x="4429098" y="686073"/>
                        <a:pt x="4325552" y="672572"/>
                        <a:pt x="3987093" y="687469"/>
                      </a:cubicBezTo>
                      <a:cubicBezTo>
                        <a:pt x="3648634" y="702366"/>
                        <a:pt x="3443072" y="662894"/>
                        <a:pt x="3247349" y="687469"/>
                      </a:cubicBezTo>
                      <a:cubicBezTo>
                        <a:pt x="3051626" y="712044"/>
                        <a:pt x="2797372" y="672210"/>
                        <a:pt x="2676869" y="687469"/>
                      </a:cubicBezTo>
                      <a:cubicBezTo>
                        <a:pt x="2556366" y="702728"/>
                        <a:pt x="2197918" y="675688"/>
                        <a:pt x="1937125" y="687469"/>
                      </a:cubicBezTo>
                      <a:cubicBezTo>
                        <a:pt x="1676332" y="699250"/>
                        <a:pt x="1666765" y="663647"/>
                        <a:pt x="1423066" y="687469"/>
                      </a:cubicBezTo>
                      <a:cubicBezTo>
                        <a:pt x="1179367" y="711291"/>
                        <a:pt x="1131838" y="694657"/>
                        <a:pt x="965428" y="687469"/>
                      </a:cubicBezTo>
                      <a:cubicBezTo>
                        <a:pt x="799018" y="680281"/>
                        <a:pt x="381237" y="648098"/>
                        <a:pt x="0" y="687469"/>
                      </a:cubicBezTo>
                      <a:cubicBezTo>
                        <a:pt x="-16858" y="369469"/>
                        <a:pt x="5055" y="187721"/>
                        <a:pt x="0" y="0"/>
                      </a:cubicBezTo>
                      <a:close/>
                    </a:path>
                    <a:path w="5642113" h="687469" stroke="0" extrusionOk="0">
                      <a:moveTo>
                        <a:pt x="0" y="0"/>
                      </a:moveTo>
                      <a:cubicBezTo>
                        <a:pt x="215691" y="-14641"/>
                        <a:pt x="455277" y="22127"/>
                        <a:pt x="570480" y="0"/>
                      </a:cubicBezTo>
                      <a:cubicBezTo>
                        <a:pt x="685683" y="-22127"/>
                        <a:pt x="827828" y="-4897"/>
                        <a:pt x="1028118" y="0"/>
                      </a:cubicBezTo>
                      <a:cubicBezTo>
                        <a:pt x="1228408" y="4897"/>
                        <a:pt x="1502183" y="16295"/>
                        <a:pt x="1767862" y="0"/>
                      </a:cubicBezTo>
                      <a:cubicBezTo>
                        <a:pt x="2033541" y="-16295"/>
                        <a:pt x="2171843" y="-6687"/>
                        <a:pt x="2338342" y="0"/>
                      </a:cubicBezTo>
                      <a:cubicBezTo>
                        <a:pt x="2504841" y="6687"/>
                        <a:pt x="2777097" y="18983"/>
                        <a:pt x="2908823" y="0"/>
                      </a:cubicBezTo>
                      <a:cubicBezTo>
                        <a:pt x="3040549" y="-18983"/>
                        <a:pt x="3458042" y="-14719"/>
                        <a:pt x="3648566" y="0"/>
                      </a:cubicBezTo>
                      <a:cubicBezTo>
                        <a:pt x="3839090" y="14719"/>
                        <a:pt x="3921162" y="13690"/>
                        <a:pt x="4162626" y="0"/>
                      </a:cubicBezTo>
                      <a:cubicBezTo>
                        <a:pt x="4404090" y="-13690"/>
                        <a:pt x="4717940" y="32171"/>
                        <a:pt x="4902369" y="0"/>
                      </a:cubicBezTo>
                      <a:cubicBezTo>
                        <a:pt x="5086798" y="-32171"/>
                        <a:pt x="5473053" y="20128"/>
                        <a:pt x="5642113" y="0"/>
                      </a:cubicBezTo>
                      <a:cubicBezTo>
                        <a:pt x="5616271" y="144172"/>
                        <a:pt x="5624121" y="398950"/>
                        <a:pt x="5642113" y="687469"/>
                      </a:cubicBezTo>
                      <a:cubicBezTo>
                        <a:pt x="5512729" y="707139"/>
                        <a:pt x="5297395" y="686450"/>
                        <a:pt x="5015212" y="687469"/>
                      </a:cubicBezTo>
                      <a:cubicBezTo>
                        <a:pt x="4733029" y="688488"/>
                        <a:pt x="4705561" y="671396"/>
                        <a:pt x="4444731" y="687469"/>
                      </a:cubicBezTo>
                      <a:cubicBezTo>
                        <a:pt x="4183901" y="703542"/>
                        <a:pt x="3930272" y="707387"/>
                        <a:pt x="3704988" y="687469"/>
                      </a:cubicBezTo>
                      <a:cubicBezTo>
                        <a:pt x="3479704" y="667551"/>
                        <a:pt x="3150977" y="677708"/>
                        <a:pt x="2965244" y="687469"/>
                      </a:cubicBezTo>
                      <a:cubicBezTo>
                        <a:pt x="2779511" y="697230"/>
                        <a:pt x="2636324" y="673285"/>
                        <a:pt x="2451185" y="687469"/>
                      </a:cubicBezTo>
                      <a:cubicBezTo>
                        <a:pt x="2266046" y="701653"/>
                        <a:pt x="1960022" y="668827"/>
                        <a:pt x="1824283" y="687469"/>
                      </a:cubicBezTo>
                      <a:cubicBezTo>
                        <a:pt x="1688544" y="706111"/>
                        <a:pt x="1439160" y="702549"/>
                        <a:pt x="1084539" y="687469"/>
                      </a:cubicBezTo>
                      <a:cubicBezTo>
                        <a:pt x="729918" y="672389"/>
                        <a:pt x="473643" y="723083"/>
                        <a:pt x="0" y="687469"/>
                      </a:cubicBezTo>
                      <a:cubicBezTo>
                        <a:pt x="-12344" y="360579"/>
                        <a:pt x="15021" y="295340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 vert="horz" lIns="91440" tIns="45720" rIns="91440" bIns="45720" rtlCol="0" anchor="ctr" anchorCtr="0">
                  <a:normAutofit/>
                </a:bodyPr>
                <a:lstStyle>
                  <a:lvl1pPr marL="0" indent="0" algn="ctr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The vertex has an </a:t>
                  </a:r>
                  <a14:m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a14:m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-coordinate of </a:t>
                  </a:r>
                  <a14:m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</m:oMath>
                  </a14:m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9" name="Subtitle 2">
                  <a:extLst>
                    <a:ext uri="{FF2B5EF4-FFF2-40B4-BE49-F238E27FC236}">
                      <a16:creationId xmlns:a16="http://schemas.microsoft.com/office/drawing/2014/main" id="{1520E518-04B4-B3B4-608E-1DD671DBF57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12884" y="2489662"/>
                  <a:ext cx="5642113" cy="687469"/>
                </a:xfrm>
                <a:prstGeom prst="rect">
                  <a:avLst/>
                </a:prstGeom>
                <a:blipFill>
                  <a:blip r:embed="rId4"/>
                  <a:stretch>
                    <a:fillRect b="-5000"/>
                  </a:stretch>
                </a:blip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custGeom>
                          <a:avLst/>
                          <a:gdLst>
                            <a:gd name="connsiteX0" fmla="*/ 0 w 5642113"/>
                            <a:gd name="connsiteY0" fmla="*/ 0 h 687469"/>
                            <a:gd name="connsiteX1" fmla="*/ 570480 w 5642113"/>
                            <a:gd name="connsiteY1" fmla="*/ 0 h 687469"/>
                            <a:gd name="connsiteX2" fmla="*/ 1028118 w 5642113"/>
                            <a:gd name="connsiteY2" fmla="*/ 0 h 687469"/>
                            <a:gd name="connsiteX3" fmla="*/ 1767862 w 5642113"/>
                            <a:gd name="connsiteY3" fmla="*/ 0 h 687469"/>
                            <a:gd name="connsiteX4" fmla="*/ 2338342 w 5642113"/>
                            <a:gd name="connsiteY4" fmla="*/ 0 h 687469"/>
                            <a:gd name="connsiteX5" fmla="*/ 2908823 w 5642113"/>
                            <a:gd name="connsiteY5" fmla="*/ 0 h 687469"/>
                            <a:gd name="connsiteX6" fmla="*/ 3648566 w 5642113"/>
                            <a:gd name="connsiteY6" fmla="*/ 0 h 687469"/>
                            <a:gd name="connsiteX7" fmla="*/ 4162626 w 5642113"/>
                            <a:gd name="connsiteY7" fmla="*/ 0 h 687469"/>
                            <a:gd name="connsiteX8" fmla="*/ 4902369 w 5642113"/>
                            <a:gd name="connsiteY8" fmla="*/ 0 h 687469"/>
                            <a:gd name="connsiteX9" fmla="*/ 5642113 w 5642113"/>
                            <a:gd name="connsiteY9" fmla="*/ 0 h 687469"/>
                            <a:gd name="connsiteX10" fmla="*/ 5642113 w 5642113"/>
                            <a:gd name="connsiteY10" fmla="*/ 687469 h 687469"/>
                            <a:gd name="connsiteX11" fmla="*/ 5015212 w 5642113"/>
                            <a:gd name="connsiteY11" fmla="*/ 687469 h 687469"/>
                            <a:gd name="connsiteX12" fmla="*/ 4444731 w 5642113"/>
                            <a:gd name="connsiteY12" fmla="*/ 687469 h 687469"/>
                            <a:gd name="connsiteX13" fmla="*/ 3704988 w 5642113"/>
                            <a:gd name="connsiteY13" fmla="*/ 687469 h 687469"/>
                            <a:gd name="connsiteX14" fmla="*/ 2965244 w 5642113"/>
                            <a:gd name="connsiteY14" fmla="*/ 687469 h 687469"/>
                            <a:gd name="connsiteX15" fmla="*/ 2451185 w 5642113"/>
                            <a:gd name="connsiteY15" fmla="*/ 687469 h 687469"/>
                            <a:gd name="connsiteX16" fmla="*/ 1824283 w 5642113"/>
                            <a:gd name="connsiteY16" fmla="*/ 687469 h 687469"/>
                            <a:gd name="connsiteX17" fmla="*/ 1084539 w 5642113"/>
                            <a:gd name="connsiteY17" fmla="*/ 687469 h 687469"/>
                            <a:gd name="connsiteX18" fmla="*/ 0 w 5642113"/>
                            <a:gd name="connsiteY18" fmla="*/ 687469 h 687469"/>
                            <a:gd name="connsiteX19" fmla="*/ 0 w 5642113"/>
                            <a:gd name="connsiteY19" fmla="*/ 0 h 687469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  <a:cxn ang="0">
                              <a:pos x="connsiteX15" y="connsiteY15"/>
                            </a:cxn>
                            <a:cxn ang="0">
                              <a:pos x="connsiteX16" y="connsiteY16"/>
                            </a:cxn>
                            <a:cxn ang="0">
                              <a:pos x="connsiteX17" y="connsiteY17"/>
                            </a:cxn>
                            <a:cxn ang="0">
                              <a:pos x="connsiteX18" y="connsiteY18"/>
                            </a:cxn>
                            <a:cxn ang="0">
                              <a:pos x="connsiteX19" y="connsiteY19"/>
                            </a:cxn>
                          </a:cxnLst>
                          <a:rect l="l" t="t" r="r" b="b"/>
                          <a:pathLst>
                            <a:path w="5642113" h="687469" extrusionOk="0">
                              <a:moveTo>
                                <a:pt x="0" y="0"/>
                              </a:moveTo>
                              <a:cubicBezTo>
                                <a:pt x="215691" y="-14641"/>
                                <a:pt x="455277" y="22127"/>
                                <a:pt x="570480" y="0"/>
                              </a:cubicBezTo>
                              <a:cubicBezTo>
                                <a:pt x="685683" y="-22127"/>
                                <a:pt x="827828" y="-4897"/>
                                <a:pt x="1028118" y="0"/>
                              </a:cubicBezTo>
                              <a:cubicBezTo>
                                <a:pt x="1228408" y="4897"/>
                                <a:pt x="1502183" y="16295"/>
                                <a:pt x="1767862" y="0"/>
                              </a:cubicBezTo>
                              <a:cubicBezTo>
                                <a:pt x="2033541" y="-16295"/>
                                <a:pt x="2171843" y="-6687"/>
                                <a:pt x="2338342" y="0"/>
                              </a:cubicBezTo>
                              <a:cubicBezTo>
                                <a:pt x="2504841" y="6687"/>
                                <a:pt x="2777097" y="18983"/>
                                <a:pt x="2908823" y="0"/>
                              </a:cubicBezTo>
                              <a:cubicBezTo>
                                <a:pt x="3040549" y="-18983"/>
                                <a:pt x="3458042" y="-14719"/>
                                <a:pt x="3648566" y="0"/>
                              </a:cubicBezTo>
                              <a:cubicBezTo>
                                <a:pt x="3839090" y="14719"/>
                                <a:pt x="3921162" y="13690"/>
                                <a:pt x="4162626" y="0"/>
                              </a:cubicBezTo>
                              <a:cubicBezTo>
                                <a:pt x="4404090" y="-13690"/>
                                <a:pt x="4717940" y="32171"/>
                                <a:pt x="4902369" y="0"/>
                              </a:cubicBezTo>
                              <a:cubicBezTo>
                                <a:pt x="5086798" y="-32171"/>
                                <a:pt x="5473053" y="20128"/>
                                <a:pt x="5642113" y="0"/>
                              </a:cubicBezTo>
                              <a:cubicBezTo>
                                <a:pt x="5616271" y="144172"/>
                                <a:pt x="5624121" y="398950"/>
                                <a:pt x="5642113" y="687469"/>
                              </a:cubicBezTo>
                              <a:cubicBezTo>
                                <a:pt x="5512729" y="707139"/>
                                <a:pt x="5297395" y="686450"/>
                                <a:pt x="5015212" y="687469"/>
                              </a:cubicBezTo>
                              <a:cubicBezTo>
                                <a:pt x="4733029" y="688488"/>
                                <a:pt x="4705561" y="671396"/>
                                <a:pt x="4444731" y="687469"/>
                              </a:cubicBezTo>
                              <a:cubicBezTo>
                                <a:pt x="4183901" y="703542"/>
                                <a:pt x="3930272" y="707387"/>
                                <a:pt x="3704988" y="687469"/>
                              </a:cubicBezTo>
                              <a:cubicBezTo>
                                <a:pt x="3479704" y="667551"/>
                                <a:pt x="3150977" y="677708"/>
                                <a:pt x="2965244" y="687469"/>
                              </a:cubicBezTo>
                              <a:cubicBezTo>
                                <a:pt x="2779511" y="697230"/>
                                <a:pt x="2636324" y="673285"/>
                                <a:pt x="2451185" y="687469"/>
                              </a:cubicBezTo>
                              <a:cubicBezTo>
                                <a:pt x="2266046" y="701653"/>
                                <a:pt x="1960022" y="668827"/>
                                <a:pt x="1824283" y="687469"/>
                              </a:cubicBezTo>
                              <a:cubicBezTo>
                                <a:pt x="1688544" y="706111"/>
                                <a:pt x="1439160" y="702549"/>
                                <a:pt x="1084539" y="687469"/>
                              </a:cubicBezTo>
                              <a:cubicBezTo>
                                <a:pt x="729918" y="672389"/>
                                <a:pt x="473643" y="723083"/>
                                <a:pt x="0" y="687469"/>
                              </a:cubicBezTo>
                              <a:cubicBezTo>
                                <a:pt x="-12344" y="360579"/>
                                <a:pt x="15021" y="295340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8" name="Subtitle 2">
              <a:extLst>
                <a:ext uri="{FF2B5EF4-FFF2-40B4-BE49-F238E27FC236}">
                  <a16:creationId xmlns:a16="http://schemas.microsoft.com/office/drawing/2014/main" id="{D6FA663F-1990-7CE3-BD81-7EAAD4FA9D5B}"/>
                </a:ext>
              </a:extLst>
            </p:cNvPr>
            <p:cNvSpPr txBox="1">
              <a:spLocks/>
            </p:cNvSpPr>
            <p:nvPr/>
          </p:nvSpPr>
          <p:spPr>
            <a:xfrm>
              <a:off x="3212884" y="2489662"/>
              <a:ext cx="5642113" cy="687469"/>
            </a:xfrm>
            <a:custGeom>
              <a:avLst/>
              <a:gdLst>
                <a:gd name="csX0" fmla="*/ 0 w 5642113"/>
                <a:gd name="csY0" fmla="*/ 0 h 687469"/>
                <a:gd name="csX1" fmla="*/ 570480 w 5642113"/>
                <a:gd name="csY1" fmla="*/ 0 h 687469"/>
                <a:gd name="csX2" fmla="*/ 1028118 w 5642113"/>
                <a:gd name="csY2" fmla="*/ 0 h 687469"/>
                <a:gd name="csX3" fmla="*/ 1767862 w 5642113"/>
                <a:gd name="csY3" fmla="*/ 0 h 687469"/>
                <a:gd name="csX4" fmla="*/ 2338342 w 5642113"/>
                <a:gd name="csY4" fmla="*/ 0 h 687469"/>
                <a:gd name="csX5" fmla="*/ 2908823 w 5642113"/>
                <a:gd name="csY5" fmla="*/ 0 h 687469"/>
                <a:gd name="csX6" fmla="*/ 3648566 w 5642113"/>
                <a:gd name="csY6" fmla="*/ 0 h 687469"/>
                <a:gd name="csX7" fmla="*/ 4162626 w 5642113"/>
                <a:gd name="csY7" fmla="*/ 0 h 687469"/>
                <a:gd name="csX8" fmla="*/ 4902369 w 5642113"/>
                <a:gd name="csY8" fmla="*/ 0 h 687469"/>
                <a:gd name="csX9" fmla="*/ 5642113 w 5642113"/>
                <a:gd name="csY9" fmla="*/ 0 h 687469"/>
                <a:gd name="csX10" fmla="*/ 5642113 w 5642113"/>
                <a:gd name="csY10" fmla="*/ 687469 h 687469"/>
                <a:gd name="csX11" fmla="*/ 5015212 w 5642113"/>
                <a:gd name="csY11" fmla="*/ 687469 h 687469"/>
                <a:gd name="csX12" fmla="*/ 4444731 w 5642113"/>
                <a:gd name="csY12" fmla="*/ 687469 h 687469"/>
                <a:gd name="csX13" fmla="*/ 3704988 w 5642113"/>
                <a:gd name="csY13" fmla="*/ 687469 h 687469"/>
                <a:gd name="csX14" fmla="*/ 2965244 w 5642113"/>
                <a:gd name="csY14" fmla="*/ 687469 h 687469"/>
                <a:gd name="csX15" fmla="*/ 2451185 w 5642113"/>
                <a:gd name="csY15" fmla="*/ 687469 h 687469"/>
                <a:gd name="csX16" fmla="*/ 1824283 w 5642113"/>
                <a:gd name="csY16" fmla="*/ 687469 h 687469"/>
                <a:gd name="csX17" fmla="*/ 1084539 w 5642113"/>
                <a:gd name="csY17" fmla="*/ 687469 h 687469"/>
                <a:gd name="csX18" fmla="*/ 0 w 5642113"/>
                <a:gd name="csY18" fmla="*/ 687469 h 687469"/>
                <a:gd name="csX19" fmla="*/ 0 w 5642113"/>
                <a:gd name="csY19" fmla="*/ 0 h 68746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</a:cxnLst>
              <a:rect l="l" t="t" r="r" b="b"/>
              <a:pathLst>
                <a:path w="5642113" h="687469" extrusionOk="0">
                  <a:moveTo>
                    <a:pt x="0" y="0"/>
                  </a:moveTo>
                  <a:cubicBezTo>
                    <a:pt x="215691" y="-14641"/>
                    <a:pt x="455277" y="22127"/>
                    <a:pt x="570480" y="0"/>
                  </a:cubicBezTo>
                  <a:cubicBezTo>
                    <a:pt x="685683" y="-22127"/>
                    <a:pt x="827828" y="-4897"/>
                    <a:pt x="1028118" y="0"/>
                  </a:cubicBezTo>
                  <a:cubicBezTo>
                    <a:pt x="1228408" y="4897"/>
                    <a:pt x="1502183" y="16295"/>
                    <a:pt x="1767862" y="0"/>
                  </a:cubicBezTo>
                  <a:cubicBezTo>
                    <a:pt x="2033541" y="-16295"/>
                    <a:pt x="2171843" y="-6687"/>
                    <a:pt x="2338342" y="0"/>
                  </a:cubicBezTo>
                  <a:cubicBezTo>
                    <a:pt x="2504841" y="6687"/>
                    <a:pt x="2777097" y="18983"/>
                    <a:pt x="2908823" y="0"/>
                  </a:cubicBezTo>
                  <a:cubicBezTo>
                    <a:pt x="3040549" y="-18983"/>
                    <a:pt x="3458042" y="-14719"/>
                    <a:pt x="3648566" y="0"/>
                  </a:cubicBezTo>
                  <a:cubicBezTo>
                    <a:pt x="3839090" y="14719"/>
                    <a:pt x="3921162" y="13690"/>
                    <a:pt x="4162626" y="0"/>
                  </a:cubicBezTo>
                  <a:cubicBezTo>
                    <a:pt x="4404090" y="-13690"/>
                    <a:pt x="4717940" y="32171"/>
                    <a:pt x="4902369" y="0"/>
                  </a:cubicBezTo>
                  <a:cubicBezTo>
                    <a:pt x="5086798" y="-32171"/>
                    <a:pt x="5473053" y="20128"/>
                    <a:pt x="5642113" y="0"/>
                  </a:cubicBezTo>
                  <a:cubicBezTo>
                    <a:pt x="5616271" y="144172"/>
                    <a:pt x="5624121" y="398950"/>
                    <a:pt x="5642113" y="687469"/>
                  </a:cubicBezTo>
                  <a:cubicBezTo>
                    <a:pt x="5512729" y="707139"/>
                    <a:pt x="5297395" y="686450"/>
                    <a:pt x="5015212" y="687469"/>
                  </a:cubicBezTo>
                  <a:cubicBezTo>
                    <a:pt x="4733029" y="688488"/>
                    <a:pt x="4705561" y="671396"/>
                    <a:pt x="4444731" y="687469"/>
                  </a:cubicBezTo>
                  <a:cubicBezTo>
                    <a:pt x="4183901" y="703542"/>
                    <a:pt x="3930272" y="707387"/>
                    <a:pt x="3704988" y="687469"/>
                  </a:cubicBezTo>
                  <a:cubicBezTo>
                    <a:pt x="3479704" y="667551"/>
                    <a:pt x="3150977" y="677708"/>
                    <a:pt x="2965244" y="687469"/>
                  </a:cubicBezTo>
                  <a:cubicBezTo>
                    <a:pt x="2779511" y="697230"/>
                    <a:pt x="2636324" y="673285"/>
                    <a:pt x="2451185" y="687469"/>
                  </a:cubicBezTo>
                  <a:cubicBezTo>
                    <a:pt x="2266046" y="701653"/>
                    <a:pt x="1960022" y="668827"/>
                    <a:pt x="1824283" y="687469"/>
                  </a:cubicBezTo>
                  <a:cubicBezTo>
                    <a:pt x="1688544" y="706111"/>
                    <a:pt x="1439160" y="702549"/>
                    <a:pt x="1084539" y="687469"/>
                  </a:cubicBezTo>
                  <a:cubicBezTo>
                    <a:pt x="729918" y="672389"/>
                    <a:pt x="473643" y="723083"/>
                    <a:pt x="0" y="687469"/>
                  </a:cubicBezTo>
                  <a:cubicBezTo>
                    <a:pt x="-12344" y="360579"/>
                    <a:pt x="15021" y="295340"/>
                    <a:pt x="0" y="0"/>
                  </a:cubicBezTo>
                  <a:close/>
                </a:path>
              </a:pathLst>
            </a:custGeom>
            <a:noFill/>
            <a:ln w="28575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vert="horz" lIns="54000" tIns="36000" rIns="36000" bIns="36000" rtlCol="0" anchor="t" anchorCtr="0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GB" sz="1200" dirty="0">
                  <a:solidFill>
                    <a:schemeClr val="bg1">
                      <a:lumMod val="50000"/>
                    </a:schemeClr>
                  </a:solidFill>
                  <a:latin typeface="Sagona Book" panose="02020503050505020204" pitchFamily="18" charset="0"/>
                  <a:cs typeface="Calibri" panose="020F0502020204030204" pitchFamily="34" charset="0"/>
                </a:rPr>
                <a:t>2.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FB70AB7-29EE-010D-09EA-5AAC93BDEFCB}"/>
              </a:ext>
            </a:extLst>
          </p:cNvPr>
          <p:cNvGrpSpPr/>
          <p:nvPr/>
        </p:nvGrpSpPr>
        <p:grpSpPr>
          <a:xfrm>
            <a:off x="154825" y="3614709"/>
            <a:ext cx="4079798" cy="662748"/>
            <a:chOff x="154825" y="3945775"/>
            <a:chExt cx="4079798" cy="6627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Subtitle 2">
                  <a:extLst>
                    <a:ext uri="{FF2B5EF4-FFF2-40B4-BE49-F238E27FC236}">
                      <a16:creationId xmlns:a16="http://schemas.microsoft.com/office/drawing/2014/main" id="{87367C9A-F8B0-73CE-C902-3FDA4FD97440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54825" y="3945775"/>
                  <a:ext cx="4079798" cy="662748"/>
                </a:xfrm>
                <a:custGeom>
                  <a:avLst/>
                  <a:gdLst>
                    <a:gd name="csX0" fmla="*/ 0 w 4079798"/>
                    <a:gd name="csY0" fmla="*/ 0 h 662748"/>
                    <a:gd name="csX1" fmla="*/ 761562 w 4079798"/>
                    <a:gd name="csY1" fmla="*/ 0 h 662748"/>
                    <a:gd name="csX2" fmla="*/ 1482327 w 4079798"/>
                    <a:gd name="csY2" fmla="*/ 0 h 662748"/>
                    <a:gd name="csX3" fmla="*/ 2203091 w 4079798"/>
                    <a:gd name="csY3" fmla="*/ 0 h 662748"/>
                    <a:gd name="csX4" fmla="*/ 2760663 w 4079798"/>
                    <a:gd name="csY4" fmla="*/ 0 h 662748"/>
                    <a:gd name="csX5" fmla="*/ 3359034 w 4079798"/>
                    <a:gd name="csY5" fmla="*/ 0 h 662748"/>
                    <a:gd name="csX6" fmla="*/ 4079798 w 4079798"/>
                    <a:gd name="csY6" fmla="*/ 0 h 662748"/>
                    <a:gd name="csX7" fmla="*/ 4079798 w 4079798"/>
                    <a:gd name="csY7" fmla="*/ 662748 h 662748"/>
                    <a:gd name="csX8" fmla="*/ 3399832 w 4079798"/>
                    <a:gd name="csY8" fmla="*/ 662748 h 662748"/>
                    <a:gd name="csX9" fmla="*/ 2842259 w 4079798"/>
                    <a:gd name="csY9" fmla="*/ 662748 h 662748"/>
                    <a:gd name="csX10" fmla="*/ 2284687 w 4079798"/>
                    <a:gd name="csY10" fmla="*/ 662748 h 662748"/>
                    <a:gd name="csX11" fmla="*/ 1563923 w 4079798"/>
                    <a:gd name="csY11" fmla="*/ 662748 h 662748"/>
                    <a:gd name="csX12" fmla="*/ 965552 w 4079798"/>
                    <a:gd name="csY12" fmla="*/ 662748 h 662748"/>
                    <a:gd name="csX13" fmla="*/ 0 w 4079798"/>
                    <a:gd name="csY13" fmla="*/ 662748 h 662748"/>
                    <a:gd name="csX14" fmla="*/ 0 w 4079798"/>
                    <a:gd name="csY14" fmla="*/ 0 h 66274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</a:cxnLst>
                  <a:rect l="l" t="t" r="r" b="b"/>
                  <a:pathLst>
                    <a:path w="4079798" h="662748" fill="none" extrusionOk="0">
                      <a:moveTo>
                        <a:pt x="0" y="0"/>
                      </a:moveTo>
                      <a:cubicBezTo>
                        <a:pt x="346607" y="-37048"/>
                        <a:pt x="485843" y="-30638"/>
                        <a:pt x="761562" y="0"/>
                      </a:cubicBezTo>
                      <a:cubicBezTo>
                        <a:pt x="1037281" y="30638"/>
                        <a:pt x="1244101" y="29245"/>
                        <a:pt x="1482327" y="0"/>
                      </a:cubicBezTo>
                      <a:cubicBezTo>
                        <a:pt x="1720553" y="-29245"/>
                        <a:pt x="2028229" y="-31840"/>
                        <a:pt x="2203091" y="0"/>
                      </a:cubicBezTo>
                      <a:cubicBezTo>
                        <a:pt x="2377953" y="31840"/>
                        <a:pt x="2553413" y="21132"/>
                        <a:pt x="2760663" y="0"/>
                      </a:cubicBezTo>
                      <a:cubicBezTo>
                        <a:pt x="2967913" y="-21132"/>
                        <a:pt x="3171579" y="13025"/>
                        <a:pt x="3359034" y="0"/>
                      </a:cubicBezTo>
                      <a:cubicBezTo>
                        <a:pt x="3546489" y="-13025"/>
                        <a:pt x="3868968" y="-22125"/>
                        <a:pt x="4079798" y="0"/>
                      </a:cubicBezTo>
                      <a:cubicBezTo>
                        <a:pt x="4060276" y="159858"/>
                        <a:pt x="4092186" y="462544"/>
                        <a:pt x="4079798" y="662748"/>
                      </a:cubicBezTo>
                      <a:cubicBezTo>
                        <a:pt x="3749648" y="655924"/>
                        <a:pt x="3585666" y="678529"/>
                        <a:pt x="3399832" y="662748"/>
                      </a:cubicBezTo>
                      <a:cubicBezTo>
                        <a:pt x="3213998" y="646967"/>
                        <a:pt x="3092552" y="673060"/>
                        <a:pt x="2842259" y="662748"/>
                      </a:cubicBezTo>
                      <a:cubicBezTo>
                        <a:pt x="2591966" y="652436"/>
                        <a:pt x="2554828" y="678857"/>
                        <a:pt x="2284687" y="662748"/>
                      </a:cubicBezTo>
                      <a:cubicBezTo>
                        <a:pt x="2014546" y="646639"/>
                        <a:pt x="1748970" y="677203"/>
                        <a:pt x="1563923" y="662748"/>
                      </a:cubicBezTo>
                      <a:cubicBezTo>
                        <a:pt x="1378876" y="648293"/>
                        <a:pt x="1145044" y="654678"/>
                        <a:pt x="965552" y="662748"/>
                      </a:cubicBezTo>
                      <a:cubicBezTo>
                        <a:pt x="786060" y="670818"/>
                        <a:pt x="306941" y="695130"/>
                        <a:pt x="0" y="662748"/>
                      </a:cubicBezTo>
                      <a:cubicBezTo>
                        <a:pt x="11678" y="491563"/>
                        <a:pt x="-30932" y="325276"/>
                        <a:pt x="0" y="0"/>
                      </a:cubicBezTo>
                      <a:close/>
                    </a:path>
                    <a:path w="4079798" h="662748" stroke="0" extrusionOk="0">
                      <a:moveTo>
                        <a:pt x="0" y="0"/>
                      </a:moveTo>
                      <a:cubicBezTo>
                        <a:pt x="150119" y="-5773"/>
                        <a:pt x="475531" y="-23015"/>
                        <a:pt x="639168" y="0"/>
                      </a:cubicBezTo>
                      <a:cubicBezTo>
                        <a:pt x="802805" y="23015"/>
                        <a:pt x="1014556" y="22452"/>
                        <a:pt x="1196741" y="0"/>
                      </a:cubicBezTo>
                      <a:cubicBezTo>
                        <a:pt x="1378926" y="-22452"/>
                        <a:pt x="1775072" y="31259"/>
                        <a:pt x="1958303" y="0"/>
                      </a:cubicBezTo>
                      <a:cubicBezTo>
                        <a:pt x="2141534" y="-31259"/>
                        <a:pt x="2318156" y="-16251"/>
                        <a:pt x="2597471" y="0"/>
                      </a:cubicBezTo>
                      <a:cubicBezTo>
                        <a:pt x="2876786" y="16251"/>
                        <a:pt x="3025021" y="-1390"/>
                        <a:pt x="3236640" y="0"/>
                      </a:cubicBezTo>
                      <a:cubicBezTo>
                        <a:pt x="3448259" y="1390"/>
                        <a:pt x="3909648" y="-15859"/>
                        <a:pt x="4079798" y="0"/>
                      </a:cubicBezTo>
                      <a:cubicBezTo>
                        <a:pt x="4090219" y="163488"/>
                        <a:pt x="4111738" y="403911"/>
                        <a:pt x="4079798" y="662748"/>
                      </a:cubicBezTo>
                      <a:cubicBezTo>
                        <a:pt x="3898696" y="681422"/>
                        <a:pt x="3728471" y="644473"/>
                        <a:pt x="3399832" y="662748"/>
                      </a:cubicBezTo>
                      <a:cubicBezTo>
                        <a:pt x="3071193" y="681023"/>
                        <a:pt x="3114847" y="643701"/>
                        <a:pt x="2842259" y="662748"/>
                      </a:cubicBezTo>
                      <a:cubicBezTo>
                        <a:pt x="2569671" y="681795"/>
                        <a:pt x="2314585" y="654947"/>
                        <a:pt x="2162293" y="662748"/>
                      </a:cubicBezTo>
                      <a:cubicBezTo>
                        <a:pt x="2010001" y="670549"/>
                        <a:pt x="1767936" y="632237"/>
                        <a:pt x="1482327" y="662748"/>
                      </a:cubicBezTo>
                      <a:cubicBezTo>
                        <a:pt x="1196718" y="693259"/>
                        <a:pt x="1109263" y="671978"/>
                        <a:pt x="843158" y="662748"/>
                      </a:cubicBezTo>
                      <a:cubicBezTo>
                        <a:pt x="577053" y="653518"/>
                        <a:pt x="197108" y="704768"/>
                        <a:pt x="0" y="662748"/>
                      </a:cubicBezTo>
                      <a:cubicBezTo>
                        <a:pt x="-20967" y="499298"/>
                        <a:pt x="32377" y="262441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 vert="horz" lIns="91440" tIns="45720" rIns="91440" bIns="45720" rtlCol="0" anchor="ctr" anchorCtr="0">
                  <a:normAutofit/>
                </a:bodyPr>
                <a:lstStyle>
                  <a:lvl1pPr marL="0" indent="0" algn="ctr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If </a:t>
                  </a:r>
                  <a14:m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a14:m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is an integer, so is </a:t>
                  </a:r>
                  <a14:m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a14:m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11" name="Subtitle 2">
                  <a:extLst>
                    <a:ext uri="{FF2B5EF4-FFF2-40B4-BE49-F238E27FC236}">
                      <a16:creationId xmlns:a16="http://schemas.microsoft.com/office/drawing/2014/main" id="{87367C9A-F8B0-73CE-C902-3FDA4FD9744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825" y="3945775"/>
                  <a:ext cx="4079798" cy="662748"/>
                </a:xfrm>
                <a:prstGeom prst="rect">
                  <a:avLst/>
                </a:prstGeom>
                <a:blipFill>
                  <a:blip r:embed="rId5"/>
                  <a:stretch>
                    <a:fillRect b="-5172"/>
                  </a:stretch>
                </a:blip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custGeom>
                          <a:avLst/>
                          <a:gdLst>
                            <a:gd name="connsiteX0" fmla="*/ 0 w 4079798"/>
                            <a:gd name="connsiteY0" fmla="*/ 0 h 662748"/>
                            <a:gd name="connsiteX1" fmla="*/ 639168 w 4079798"/>
                            <a:gd name="connsiteY1" fmla="*/ 0 h 662748"/>
                            <a:gd name="connsiteX2" fmla="*/ 1196741 w 4079798"/>
                            <a:gd name="connsiteY2" fmla="*/ 0 h 662748"/>
                            <a:gd name="connsiteX3" fmla="*/ 1958303 w 4079798"/>
                            <a:gd name="connsiteY3" fmla="*/ 0 h 662748"/>
                            <a:gd name="connsiteX4" fmla="*/ 2597471 w 4079798"/>
                            <a:gd name="connsiteY4" fmla="*/ 0 h 662748"/>
                            <a:gd name="connsiteX5" fmla="*/ 3236640 w 4079798"/>
                            <a:gd name="connsiteY5" fmla="*/ 0 h 662748"/>
                            <a:gd name="connsiteX6" fmla="*/ 4079798 w 4079798"/>
                            <a:gd name="connsiteY6" fmla="*/ 0 h 662748"/>
                            <a:gd name="connsiteX7" fmla="*/ 4079798 w 4079798"/>
                            <a:gd name="connsiteY7" fmla="*/ 662748 h 662748"/>
                            <a:gd name="connsiteX8" fmla="*/ 3399832 w 4079798"/>
                            <a:gd name="connsiteY8" fmla="*/ 662748 h 662748"/>
                            <a:gd name="connsiteX9" fmla="*/ 2842259 w 4079798"/>
                            <a:gd name="connsiteY9" fmla="*/ 662748 h 662748"/>
                            <a:gd name="connsiteX10" fmla="*/ 2162293 w 4079798"/>
                            <a:gd name="connsiteY10" fmla="*/ 662748 h 662748"/>
                            <a:gd name="connsiteX11" fmla="*/ 1482327 w 4079798"/>
                            <a:gd name="connsiteY11" fmla="*/ 662748 h 662748"/>
                            <a:gd name="connsiteX12" fmla="*/ 843158 w 4079798"/>
                            <a:gd name="connsiteY12" fmla="*/ 662748 h 662748"/>
                            <a:gd name="connsiteX13" fmla="*/ 0 w 4079798"/>
                            <a:gd name="connsiteY13" fmla="*/ 662748 h 662748"/>
                            <a:gd name="connsiteX14" fmla="*/ 0 w 4079798"/>
                            <a:gd name="connsiteY14" fmla="*/ 0 h 66274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079798" h="662748" extrusionOk="0">
                              <a:moveTo>
                                <a:pt x="0" y="0"/>
                              </a:moveTo>
                              <a:cubicBezTo>
                                <a:pt x="150119" y="-5773"/>
                                <a:pt x="475531" y="-23015"/>
                                <a:pt x="639168" y="0"/>
                              </a:cubicBezTo>
                              <a:cubicBezTo>
                                <a:pt x="802805" y="23015"/>
                                <a:pt x="1014556" y="22452"/>
                                <a:pt x="1196741" y="0"/>
                              </a:cubicBezTo>
                              <a:cubicBezTo>
                                <a:pt x="1378926" y="-22452"/>
                                <a:pt x="1775072" y="31259"/>
                                <a:pt x="1958303" y="0"/>
                              </a:cubicBezTo>
                              <a:cubicBezTo>
                                <a:pt x="2141534" y="-31259"/>
                                <a:pt x="2318156" y="-16251"/>
                                <a:pt x="2597471" y="0"/>
                              </a:cubicBezTo>
                              <a:cubicBezTo>
                                <a:pt x="2876786" y="16251"/>
                                <a:pt x="3025021" y="-1390"/>
                                <a:pt x="3236640" y="0"/>
                              </a:cubicBezTo>
                              <a:cubicBezTo>
                                <a:pt x="3448259" y="1390"/>
                                <a:pt x="3909648" y="-15859"/>
                                <a:pt x="4079798" y="0"/>
                              </a:cubicBezTo>
                              <a:cubicBezTo>
                                <a:pt x="4090219" y="163488"/>
                                <a:pt x="4111738" y="403911"/>
                                <a:pt x="4079798" y="662748"/>
                              </a:cubicBezTo>
                              <a:cubicBezTo>
                                <a:pt x="3898696" y="681422"/>
                                <a:pt x="3728471" y="644473"/>
                                <a:pt x="3399832" y="662748"/>
                              </a:cubicBezTo>
                              <a:cubicBezTo>
                                <a:pt x="3071193" y="681023"/>
                                <a:pt x="3114847" y="643701"/>
                                <a:pt x="2842259" y="662748"/>
                              </a:cubicBezTo>
                              <a:cubicBezTo>
                                <a:pt x="2569671" y="681795"/>
                                <a:pt x="2314585" y="654947"/>
                                <a:pt x="2162293" y="662748"/>
                              </a:cubicBezTo>
                              <a:cubicBezTo>
                                <a:pt x="2010001" y="670549"/>
                                <a:pt x="1767936" y="632237"/>
                                <a:pt x="1482327" y="662748"/>
                              </a:cubicBezTo>
                              <a:cubicBezTo>
                                <a:pt x="1196718" y="693259"/>
                                <a:pt x="1109263" y="671978"/>
                                <a:pt x="843158" y="662748"/>
                              </a:cubicBezTo>
                              <a:cubicBezTo>
                                <a:pt x="577053" y="653518"/>
                                <a:pt x="197108" y="704768"/>
                                <a:pt x="0" y="662748"/>
                              </a:cubicBezTo>
                              <a:cubicBezTo>
                                <a:pt x="-20967" y="499298"/>
                                <a:pt x="32377" y="262441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9" name="Subtitle 2">
              <a:extLst>
                <a:ext uri="{FF2B5EF4-FFF2-40B4-BE49-F238E27FC236}">
                  <a16:creationId xmlns:a16="http://schemas.microsoft.com/office/drawing/2014/main" id="{4D7B363B-46B7-387C-4EA5-C904872ED097}"/>
                </a:ext>
              </a:extLst>
            </p:cNvPr>
            <p:cNvSpPr txBox="1">
              <a:spLocks/>
            </p:cNvSpPr>
            <p:nvPr/>
          </p:nvSpPr>
          <p:spPr>
            <a:xfrm>
              <a:off x="154825" y="3945775"/>
              <a:ext cx="4079798" cy="662748"/>
            </a:xfrm>
            <a:custGeom>
              <a:avLst/>
              <a:gdLst>
                <a:gd name="csX0" fmla="*/ 0 w 4079798"/>
                <a:gd name="csY0" fmla="*/ 0 h 662748"/>
                <a:gd name="csX1" fmla="*/ 639168 w 4079798"/>
                <a:gd name="csY1" fmla="*/ 0 h 662748"/>
                <a:gd name="csX2" fmla="*/ 1196741 w 4079798"/>
                <a:gd name="csY2" fmla="*/ 0 h 662748"/>
                <a:gd name="csX3" fmla="*/ 1958303 w 4079798"/>
                <a:gd name="csY3" fmla="*/ 0 h 662748"/>
                <a:gd name="csX4" fmla="*/ 2597471 w 4079798"/>
                <a:gd name="csY4" fmla="*/ 0 h 662748"/>
                <a:gd name="csX5" fmla="*/ 3236640 w 4079798"/>
                <a:gd name="csY5" fmla="*/ 0 h 662748"/>
                <a:gd name="csX6" fmla="*/ 4079798 w 4079798"/>
                <a:gd name="csY6" fmla="*/ 0 h 662748"/>
                <a:gd name="csX7" fmla="*/ 4079798 w 4079798"/>
                <a:gd name="csY7" fmla="*/ 662748 h 662748"/>
                <a:gd name="csX8" fmla="*/ 3399832 w 4079798"/>
                <a:gd name="csY8" fmla="*/ 662748 h 662748"/>
                <a:gd name="csX9" fmla="*/ 2842259 w 4079798"/>
                <a:gd name="csY9" fmla="*/ 662748 h 662748"/>
                <a:gd name="csX10" fmla="*/ 2162293 w 4079798"/>
                <a:gd name="csY10" fmla="*/ 662748 h 662748"/>
                <a:gd name="csX11" fmla="*/ 1482327 w 4079798"/>
                <a:gd name="csY11" fmla="*/ 662748 h 662748"/>
                <a:gd name="csX12" fmla="*/ 843158 w 4079798"/>
                <a:gd name="csY12" fmla="*/ 662748 h 662748"/>
                <a:gd name="csX13" fmla="*/ 0 w 4079798"/>
                <a:gd name="csY13" fmla="*/ 662748 h 662748"/>
                <a:gd name="csX14" fmla="*/ 0 w 4079798"/>
                <a:gd name="csY14" fmla="*/ 0 h 66274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4079798" h="662748" extrusionOk="0">
                  <a:moveTo>
                    <a:pt x="0" y="0"/>
                  </a:moveTo>
                  <a:cubicBezTo>
                    <a:pt x="150119" y="-5773"/>
                    <a:pt x="475531" y="-23015"/>
                    <a:pt x="639168" y="0"/>
                  </a:cubicBezTo>
                  <a:cubicBezTo>
                    <a:pt x="802805" y="23015"/>
                    <a:pt x="1014556" y="22452"/>
                    <a:pt x="1196741" y="0"/>
                  </a:cubicBezTo>
                  <a:cubicBezTo>
                    <a:pt x="1378926" y="-22452"/>
                    <a:pt x="1775072" y="31259"/>
                    <a:pt x="1958303" y="0"/>
                  </a:cubicBezTo>
                  <a:cubicBezTo>
                    <a:pt x="2141534" y="-31259"/>
                    <a:pt x="2318156" y="-16251"/>
                    <a:pt x="2597471" y="0"/>
                  </a:cubicBezTo>
                  <a:cubicBezTo>
                    <a:pt x="2876786" y="16251"/>
                    <a:pt x="3025021" y="-1390"/>
                    <a:pt x="3236640" y="0"/>
                  </a:cubicBezTo>
                  <a:cubicBezTo>
                    <a:pt x="3448259" y="1390"/>
                    <a:pt x="3909648" y="-15859"/>
                    <a:pt x="4079798" y="0"/>
                  </a:cubicBezTo>
                  <a:cubicBezTo>
                    <a:pt x="4090219" y="163488"/>
                    <a:pt x="4111738" y="403911"/>
                    <a:pt x="4079798" y="662748"/>
                  </a:cubicBezTo>
                  <a:cubicBezTo>
                    <a:pt x="3898696" y="681422"/>
                    <a:pt x="3728471" y="644473"/>
                    <a:pt x="3399832" y="662748"/>
                  </a:cubicBezTo>
                  <a:cubicBezTo>
                    <a:pt x="3071193" y="681023"/>
                    <a:pt x="3114847" y="643701"/>
                    <a:pt x="2842259" y="662748"/>
                  </a:cubicBezTo>
                  <a:cubicBezTo>
                    <a:pt x="2569671" y="681795"/>
                    <a:pt x="2314585" y="654947"/>
                    <a:pt x="2162293" y="662748"/>
                  </a:cubicBezTo>
                  <a:cubicBezTo>
                    <a:pt x="2010001" y="670549"/>
                    <a:pt x="1767936" y="632237"/>
                    <a:pt x="1482327" y="662748"/>
                  </a:cubicBezTo>
                  <a:cubicBezTo>
                    <a:pt x="1196718" y="693259"/>
                    <a:pt x="1109263" y="671978"/>
                    <a:pt x="843158" y="662748"/>
                  </a:cubicBezTo>
                  <a:cubicBezTo>
                    <a:pt x="577053" y="653518"/>
                    <a:pt x="197108" y="704768"/>
                    <a:pt x="0" y="662748"/>
                  </a:cubicBezTo>
                  <a:cubicBezTo>
                    <a:pt x="-20967" y="499298"/>
                    <a:pt x="32377" y="262441"/>
                    <a:pt x="0" y="0"/>
                  </a:cubicBezTo>
                  <a:close/>
                </a:path>
              </a:pathLst>
            </a:custGeom>
            <a:noFill/>
            <a:ln w="28575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vert="horz" lIns="54000" tIns="36000" rIns="36000" bIns="36000" rtlCol="0" anchor="t" anchorCtr="0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GB" sz="1200" dirty="0">
                  <a:solidFill>
                    <a:schemeClr val="bg1">
                      <a:lumMod val="50000"/>
                    </a:schemeClr>
                  </a:solidFill>
                  <a:latin typeface="Sagona Book" panose="02020503050505020204" pitchFamily="18" charset="0"/>
                  <a:cs typeface="Calibri" panose="020F0502020204030204" pitchFamily="34" charset="0"/>
                </a:rPr>
                <a:t>4.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701A3D8-2B5E-F762-218E-27A9A2AEA08F}"/>
              </a:ext>
            </a:extLst>
          </p:cNvPr>
          <p:cNvGrpSpPr/>
          <p:nvPr/>
        </p:nvGrpSpPr>
        <p:grpSpPr>
          <a:xfrm>
            <a:off x="9092000" y="2528101"/>
            <a:ext cx="2930819" cy="687469"/>
            <a:chOff x="9092000" y="2489662"/>
            <a:chExt cx="2930819" cy="6874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Subtitle 2">
                  <a:extLst>
                    <a:ext uri="{FF2B5EF4-FFF2-40B4-BE49-F238E27FC236}">
                      <a16:creationId xmlns:a16="http://schemas.microsoft.com/office/drawing/2014/main" id="{750621FD-0919-6EBE-D31E-FBA0AFBDFE62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9092000" y="2489662"/>
                  <a:ext cx="2930819" cy="687469"/>
                </a:xfrm>
                <a:custGeom>
                  <a:avLst/>
                  <a:gdLst>
                    <a:gd name="csX0" fmla="*/ 0 w 2930819"/>
                    <a:gd name="csY0" fmla="*/ 0 h 687469"/>
                    <a:gd name="csX1" fmla="*/ 556856 w 2930819"/>
                    <a:gd name="csY1" fmla="*/ 0 h 687469"/>
                    <a:gd name="csX2" fmla="*/ 1143019 w 2930819"/>
                    <a:gd name="csY2" fmla="*/ 0 h 687469"/>
                    <a:gd name="csX3" fmla="*/ 1758491 w 2930819"/>
                    <a:gd name="csY3" fmla="*/ 0 h 687469"/>
                    <a:gd name="csX4" fmla="*/ 2373963 w 2930819"/>
                    <a:gd name="csY4" fmla="*/ 0 h 687469"/>
                    <a:gd name="csX5" fmla="*/ 2930819 w 2930819"/>
                    <a:gd name="csY5" fmla="*/ 0 h 687469"/>
                    <a:gd name="csX6" fmla="*/ 2930819 w 2930819"/>
                    <a:gd name="csY6" fmla="*/ 687469 h 687469"/>
                    <a:gd name="csX7" fmla="*/ 2286039 w 2930819"/>
                    <a:gd name="csY7" fmla="*/ 687469 h 687469"/>
                    <a:gd name="csX8" fmla="*/ 1641259 w 2930819"/>
                    <a:gd name="csY8" fmla="*/ 687469 h 687469"/>
                    <a:gd name="csX9" fmla="*/ 1055095 w 2930819"/>
                    <a:gd name="csY9" fmla="*/ 687469 h 687469"/>
                    <a:gd name="csX10" fmla="*/ 0 w 2930819"/>
                    <a:gd name="csY10" fmla="*/ 687469 h 687469"/>
                    <a:gd name="csX11" fmla="*/ 0 w 2930819"/>
                    <a:gd name="csY11" fmla="*/ 0 h 687469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</a:cxnLst>
                  <a:rect l="l" t="t" r="r" b="b"/>
                  <a:pathLst>
                    <a:path w="2930819" h="687469" fill="none" extrusionOk="0">
                      <a:moveTo>
                        <a:pt x="0" y="0"/>
                      </a:moveTo>
                      <a:cubicBezTo>
                        <a:pt x="125844" y="563"/>
                        <a:pt x="371983" y="-10083"/>
                        <a:pt x="556856" y="0"/>
                      </a:cubicBezTo>
                      <a:cubicBezTo>
                        <a:pt x="741729" y="10083"/>
                        <a:pt x="966686" y="-9970"/>
                        <a:pt x="1143019" y="0"/>
                      </a:cubicBezTo>
                      <a:cubicBezTo>
                        <a:pt x="1319352" y="9970"/>
                        <a:pt x="1469911" y="-6203"/>
                        <a:pt x="1758491" y="0"/>
                      </a:cubicBezTo>
                      <a:cubicBezTo>
                        <a:pt x="2047071" y="6203"/>
                        <a:pt x="2183903" y="17983"/>
                        <a:pt x="2373963" y="0"/>
                      </a:cubicBezTo>
                      <a:cubicBezTo>
                        <a:pt x="2564023" y="-17983"/>
                        <a:pt x="2812296" y="2638"/>
                        <a:pt x="2930819" y="0"/>
                      </a:cubicBezTo>
                      <a:cubicBezTo>
                        <a:pt x="2915599" y="286275"/>
                        <a:pt x="2941670" y="388994"/>
                        <a:pt x="2930819" y="687469"/>
                      </a:cubicBezTo>
                      <a:cubicBezTo>
                        <a:pt x="2626752" y="718196"/>
                        <a:pt x="2601197" y="678970"/>
                        <a:pt x="2286039" y="687469"/>
                      </a:cubicBezTo>
                      <a:cubicBezTo>
                        <a:pt x="1970881" y="695968"/>
                        <a:pt x="1897562" y="681171"/>
                        <a:pt x="1641259" y="687469"/>
                      </a:cubicBezTo>
                      <a:cubicBezTo>
                        <a:pt x="1384956" y="693767"/>
                        <a:pt x="1212608" y="716368"/>
                        <a:pt x="1055095" y="687469"/>
                      </a:cubicBezTo>
                      <a:cubicBezTo>
                        <a:pt x="897582" y="658570"/>
                        <a:pt x="417709" y="728656"/>
                        <a:pt x="0" y="687469"/>
                      </a:cubicBezTo>
                      <a:cubicBezTo>
                        <a:pt x="-30938" y="461975"/>
                        <a:pt x="11345" y="283276"/>
                        <a:pt x="0" y="0"/>
                      </a:cubicBezTo>
                      <a:close/>
                    </a:path>
                    <a:path w="2930819" h="687469" stroke="0" extrusionOk="0">
                      <a:moveTo>
                        <a:pt x="0" y="0"/>
                      </a:moveTo>
                      <a:cubicBezTo>
                        <a:pt x="272366" y="-1135"/>
                        <a:pt x="335531" y="6595"/>
                        <a:pt x="556856" y="0"/>
                      </a:cubicBezTo>
                      <a:cubicBezTo>
                        <a:pt x="778181" y="-6595"/>
                        <a:pt x="861121" y="11346"/>
                        <a:pt x="1055095" y="0"/>
                      </a:cubicBezTo>
                      <a:cubicBezTo>
                        <a:pt x="1249069" y="-11346"/>
                        <a:pt x="1441730" y="-31952"/>
                        <a:pt x="1699875" y="0"/>
                      </a:cubicBezTo>
                      <a:cubicBezTo>
                        <a:pt x="1958020" y="31952"/>
                        <a:pt x="2133629" y="26021"/>
                        <a:pt x="2256731" y="0"/>
                      </a:cubicBezTo>
                      <a:cubicBezTo>
                        <a:pt x="2379833" y="-26021"/>
                        <a:pt x="2722925" y="6317"/>
                        <a:pt x="2930819" y="0"/>
                      </a:cubicBezTo>
                      <a:cubicBezTo>
                        <a:pt x="2927991" y="179572"/>
                        <a:pt x="2944919" y="393335"/>
                        <a:pt x="2930819" y="687469"/>
                      </a:cubicBezTo>
                      <a:cubicBezTo>
                        <a:pt x="2746717" y="678614"/>
                        <a:pt x="2463898" y="711264"/>
                        <a:pt x="2344655" y="687469"/>
                      </a:cubicBezTo>
                      <a:cubicBezTo>
                        <a:pt x="2225412" y="663674"/>
                        <a:pt x="1963412" y="697819"/>
                        <a:pt x="1699875" y="687469"/>
                      </a:cubicBezTo>
                      <a:cubicBezTo>
                        <a:pt x="1436338" y="677119"/>
                        <a:pt x="1358213" y="676800"/>
                        <a:pt x="1201636" y="687469"/>
                      </a:cubicBezTo>
                      <a:cubicBezTo>
                        <a:pt x="1045059" y="698138"/>
                        <a:pt x="757502" y="672044"/>
                        <a:pt x="615472" y="687469"/>
                      </a:cubicBezTo>
                      <a:cubicBezTo>
                        <a:pt x="473442" y="702894"/>
                        <a:pt x="155997" y="679025"/>
                        <a:pt x="0" y="687469"/>
                      </a:cubicBezTo>
                      <a:cubicBezTo>
                        <a:pt x="5122" y="498965"/>
                        <a:pt x="-5502" y="141133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 vert="horz" lIns="91440" tIns="45720" rIns="91440" bIns="45720" rtlCol="0" anchor="ctr" anchorCtr="0">
                  <a:normAutofit/>
                </a:bodyPr>
                <a:lstStyle>
                  <a:lvl1pPr marL="0" indent="0" algn="ctr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14:m>
                    <m:oMath xmlns:m="http://schemas.openxmlformats.org/officeDocument/2006/math">
                      <m:r>
                        <a:rPr lang="en-GB" sz="2800" i="1" dirty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a14:m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is less than </a:t>
                  </a:r>
                  <a14:m>
                    <m:oMath xmlns:m="http://schemas.openxmlformats.org/officeDocument/2006/math">
                      <m:r>
                        <a:rPr lang="en-GB" sz="2800" i="1" dirty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a14:m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12" name="Subtitle 2">
                  <a:extLst>
                    <a:ext uri="{FF2B5EF4-FFF2-40B4-BE49-F238E27FC236}">
                      <a16:creationId xmlns:a16="http://schemas.microsoft.com/office/drawing/2014/main" id="{750621FD-0919-6EBE-D31E-FBA0AFBDFE6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92000" y="2489662"/>
                  <a:ext cx="2930819" cy="687469"/>
                </a:xfrm>
                <a:prstGeom prst="rect">
                  <a:avLst/>
                </a:prstGeom>
                <a:blipFill>
                  <a:blip r:embed="rId6"/>
                  <a:stretch>
                    <a:fillRect b="-5000"/>
                  </a:stretch>
                </a:blip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custGeom>
                          <a:avLst/>
                          <a:gdLst>
                            <a:gd name="connsiteX0" fmla="*/ 0 w 2930819"/>
                            <a:gd name="connsiteY0" fmla="*/ 0 h 687469"/>
                            <a:gd name="connsiteX1" fmla="*/ 556856 w 2930819"/>
                            <a:gd name="connsiteY1" fmla="*/ 0 h 687469"/>
                            <a:gd name="connsiteX2" fmla="*/ 1055095 w 2930819"/>
                            <a:gd name="connsiteY2" fmla="*/ 0 h 687469"/>
                            <a:gd name="connsiteX3" fmla="*/ 1699875 w 2930819"/>
                            <a:gd name="connsiteY3" fmla="*/ 0 h 687469"/>
                            <a:gd name="connsiteX4" fmla="*/ 2256731 w 2930819"/>
                            <a:gd name="connsiteY4" fmla="*/ 0 h 687469"/>
                            <a:gd name="connsiteX5" fmla="*/ 2930819 w 2930819"/>
                            <a:gd name="connsiteY5" fmla="*/ 0 h 687469"/>
                            <a:gd name="connsiteX6" fmla="*/ 2930819 w 2930819"/>
                            <a:gd name="connsiteY6" fmla="*/ 687469 h 687469"/>
                            <a:gd name="connsiteX7" fmla="*/ 2344655 w 2930819"/>
                            <a:gd name="connsiteY7" fmla="*/ 687469 h 687469"/>
                            <a:gd name="connsiteX8" fmla="*/ 1699875 w 2930819"/>
                            <a:gd name="connsiteY8" fmla="*/ 687469 h 687469"/>
                            <a:gd name="connsiteX9" fmla="*/ 1201636 w 2930819"/>
                            <a:gd name="connsiteY9" fmla="*/ 687469 h 687469"/>
                            <a:gd name="connsiteX10" fmla="*/ 615472 w 2930819"/>
                            <a:gd name="connsiteY10" fmla="*/ 687469 h 687469"/>
                            <a:gd name="connsiteX11" fmla="*/ 0 w 2930819"/>
                            <a:gd name="connsiteY11" fmla="*/ 687469 h 687469"/>
                            <a:gd name="connsiteX12" fmla="*/ 0 w 2930819"/>
                            <a:gd name="connsiteY12" fmla="*/ 0 h 687469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</a:cxnLst>
                          <a:rect l="l" t="t" r="r" b="b"/>
                          <a:pathLst>
                            <a:path w="2930819" h="687469" extrusionOk="0">
                              <a:moveTo>
                                <a:pt x="0" y="0"/>
                              </a:moveTo>
                              <a:cubicBezTo>
                                <a:pt x="272366" y="-1135"/>
                                <a:pt x="335531" y="6595"/>
                                <a:pt x="556856" y="0"/>
                              </a:cubicBezTo>
                              <a:cubicBezTo>
                                <a:pt x="778181" y="-6595"/>
                                <a:pt x="861121" y="11346"/>
                                <a:pt x="1055095" y="0"/>
                              </a:cubicBezTo>
                              <a:cubicBezTo>
                                <a:pt x="1249069" y="-11346"/>
                                <a:pt x="1441730" y="-31952"/>
                                <a:pt x="1699875" y="0"/>
                              </a:cubicBezTo>
                              <a:cubicBezTo>
                                <a:pt x="1958020" y="31952"/>
                                <a:pt x="2133629" y="26021"/>
                                <a:pt x="2256731" y="0"/>
                              </a:cubicBezTo>
                              <a:cubicBezTo>
                                <a:pt x="2379833" y="-26021"/>
                                <a:pt x="2722925" y="6317"/>
                                <a:pt x="2930819" y="0"/>
                              </a:cubicBezTo>
                              <a:cubicBezTo>
                                <a:pt x="2927991" y="179572"/>
                                <a:pt x="2944919" y="393335"/>
                                <a:pt x="2930819" y="687469"/>
                              </a:cubicBezTo>
                              <a:cubicBezTo>
                                <a:pt x="2746717" y="678614"/>
                                <a:pt x="2463898" y="711264"/>
                                <a:pt x="2344655" y="687469"/>
                              </a:cubicBezTo>
                              <a:cubicBezTo>
                                <a:pt x="2225412" y="663674"/>
                                <a:pt x="1963412" y="697819"/>
                                <a:pt x="1699875" y="687469"/>
                              </a:cubicBezTo>
                              <a:cubicBezTo>
                                <a:pt x="1436338" y="677119"/>
                                <a:pt x="1358213" y="676800"/>
                                <a:pt x="1201636" y="687469"/>
                              </a:cubicBezTo>
                              <a:cubicBezTo>
                                <a:pt x="1045059" y="698138"/>
                                <a:pt x="757502" y="672044"/>
                                <a:pt x="615472" y="687469"/>
                              </a:cubicBezTo>
                              <a:cubicBezTo>
                                <a:pt x="473442" y="702894"/>
                                <a:pt x="155997" y="679025"/>
                                <a:pt x="0" y="687469"/>
                              </a:cubicBezTo>
                              <a:cubicBezTo>
                                <a:pt x="5122" y="498965"/>
                                <a:pt x="-5502" y="141133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0" name="Subtitle 2">
              <a:extLst>
                <a:ext uri="{FF2B5EF4-FFF2-40B4-BE49-F238E27FC236}">
                  <a16:creationId xmlns:a16="http://schemas.microsoft.com/office/drawing/2014/main" id="{7C46C5D9-6863-B003-4284-B46494BE9BD9}"/>
                </a:ext>
              </a:extLst>
            </p:cNvPr>
            <p:cNvSpPr txBox="1">
              <a:spLocks/>
            </p:cNvSpPr>
            <p:nvPr/>
          </p:nvSpPr>
          <p:spPr>
            <a:xfrm>
              <a:off x="9092000" y="2489662"/>
              <a:ext cx="2930819" cy="687469"/>
            </a:xfrm>
            <a:custGeom>
              <a:avLst/>
              <a:gdLst>
                <a:gd name="csX0" fmla="*/ 0 w 2930819"/>
                <a:gd name="csY0" fmla="*/ 0 h 687469"/>
                <a:gd name="csX1" fmla="*/ 556856 w 2930819"/>
                <a:gd name="csY1" fmla="*/ 0 h 687469"/>
                <a:gd name="csX2" fmla="*/ 1055095 w 2930819"/>
                <a:gd name="csY2" fmla="*/ 0 h 687469"/>
                <a:gd name="csX3" fmla="*/ 1699875 w 2930819"/>
                <a:gd name="csY3" fmla="*/ 0 h 687469"/>
                <a:gd name="csX4" fmla="*/ 2256731 w 2930819"/>
                <a:gd name="csY4" fmla="*/ 0 h 687469"/>
                <a:gd name="csX5" fmla="*/ 2930819 w 2930819"/>
                <a:gd name="csY5" fmla="*/ 0 h 687469"/>
                <a:gd name="csX6" fmla="*/ 2930819 w 2930819"/>
                <a:gd name="csY6" fmla="*/ 687469 h 687469"/>
                <a:gd name="csX7" fmla="*/ 2344655 w 2930819"/>
                <a:gd name="csY7" fmla="*/ 687469 h 687469"/>
                <a:gd name="csX8" fmla="*/ 1699875 w 2930819"/>
                <a:gd name="csY8" fmla="*/ 687469 h 687469"/>
                <a:gd name="csX9" fmla="*/ 1201636 w 2930819"/>
                <a:gd name="csY9" fmla="*/ 687469 h 687469"/>
                <a:gd name="csX10" fmla="*/ 615472 w 2930819"/>
                <a:gd name="csY10" fmla="*/ 687469 h 687469"/>
                <a:gd name="csX11" fmla="*/ 0 w 2930819"/>
                <a:gd name="csY11" fmla="*/ 687469 h 687469"/>
                <a:gd name="csX12" fmla="*/ 0 w 2930819"/>
                <a:gd name="csY12" fmla="*/ 0 h 68746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930819" h="687469" extrusionOk="0">
                  <a:moveTo>
                    <a:pt x="0" y="0"/>
                  </a:moveTo>
                  <a:cubicBezTo>
                    <a:pt x="272366" y="-1135"/>
                    <a:pt x="335531" y="6595"/>
                    <a:pt x="556856" y="0"/>
                  </a:cubicBezTo>
                  <a:cubicBezTo>
                    <a:pt x="778181" y="-6595"/>
                    <a:pt x="861121" y="11346"/>
                    <a:pt x="1055095" y="0"/>
                  </a:cubicBezTo>
                  <a:cubicBezTo>
                    <a:pt x="1249069" y="-11346"/>
                    <a:pt x="1441730" y="-31952"/>
                    <a:pt x="1699875" y="0"/>
                  </a:cubicBezTo>
                  <a:cubicBezTo>
                    <a:pt x="1958020" y="31952"/>
                    <a:pt x="2133629" y="26021"/>
                    <a:pt x="2256731" y="0"/>
                  </a:cubicBezTo>
                  <a:cubicBezTo>
                    <a:pt x="2379833" y="-26021"/>
                    <a:pt x="2722925" y="6317"/>
                    <a:pt x="2930819" y="0"/>
                  </a:cubicBezTo>
                  <a:cubicBezTo>
                    <a:pt x="2927991" y="179572"/>
                    <a:pt x="2944919" y="393335"/>
                    <a:pt x="2930819" y="687469"/>
                  </a:cubicBezTo>
                  <a:cubicBezTo>
                    <a:pt x="2746717" y="678614"/>
                    <a:pt x="2463898" y="711264"/>
                    <a:pt x="2344655" y="687469"/>
                  </a:cubicBezTo>
                  <a:cubicBezTo>
                    <a:pt x="2225412" y="663674"/>
                    <a:pt x="1963412" y="697819"/>
                    <a:pt x="1699875" y="687469"/>
                  </a:cubicBezTo>
                  <a:cubicBezTo>
                    <a:pt x="1436338" y="677119"/>
                    <a:pt x="1358213" y="676800"/>
                    <a:pt x="1201636" y="687469"/>
                  </a:cubicBezTo>
                  <a:cubicBezTo>
                    <a:pt x="1045059" y="698138"/>
                    <a:pt x="757502" y="672044"/>
                    <a:pt x="615472" y="687469"/>
                  </a:cubicBezTo>
                  <a:cubicBezTo>
                    <a:pt x="473442" y="702894"/>
                    <a:pt x="155997" y="679025"/>
                    <a:pt x="0" y="687469"/>
                  </a:cubicBezTo>
                  <a:cubicBezTo>
                    <a:pt x="5122" y="498965"/>
                    <a:pt x="-5502" y="141133"/>
                    <a:pt x="0" y="0"/>
                  </a:cubicBezTo>
                  <a:close/>
                </a:path>
              </a:pathLst>
            </a:custGeom>
            <a:noFill/>
            <a:ln w="28575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vert="horz" lIns="54000" tIns="36000" rIns="36000" bIns="36000" rtlCol="0" anchor="t" anchorCtr="0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GB" sz="1200" dirty="0">
                  <a:solidFill>
                    <a:schemeClr val="bg1">
                      <a:lumMod val="50000"/>
                    </a:schemeClr>
                  </a:solidFill>
                  <a:latin typeface="Sagona Book" panose="02020503050505020204" pitchFamily="18" charset="0"/>
                  <a:cs typeface="Calibri" panose="020F0502020204030204" pitchFamily="34" charset="0"/>
                </a:rPr>
                <a:t>3.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AB5ED56-A15A-55A1-68D0-9FEB18394E85}"/>
              </a:ext>
            </a:extLst>
          </p:cNvPr>
          <p:cNvGrpSpPr/>
          <p:nvPr/>
        </p:nvGrpSpPr>
        <p:grpSpPr>
          <a:xfrm>
            <a:off x="4510925" y="3614709"/>
            <a:ext cx="4079798" cy="662748"/>
            <a:chOff x="4510925" y="3945775"/>
            <a:chExt cx="4079798" cy="6627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Subtitle 2">
                  <a:extLst>
                    <a:ext uri="{FF2B5EF4-FFF2-40B4-BE49-F238E27FC236}">
                      <a16:creationId xmlns:a16="http://schemas.microsoft.com/office/drawing/2014/main" id="{3C6BF16F-3EE1-5913-0ADC-401150394DF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4510925" y="3945775"/>
                  <a:ext cx="4079798" cy="662748"/>
                </a:xfrm>
                <a:custGeom>
                  <a:avLst/>
                  <a:gdLst>
                    <a:gd name="csX0" fmla="*/ 0 w 4079798"/>
                    <a:gd name="csY0" fmla="*/ 0 h 662748"/>
                    <a:gd name="csX1" fmla="*/ 761562 w 4079798"/>
                    <a:gd name="csY1" fmla="*/ 0 h 662748"/>
                    <a:gd name="csX2" fmla="*/ 1482327 w 4079798"/>
                    <a:gd name="csY2" fmla="*/ 0 h 662748"/>
                    <a:gd name="csX3" fmla="*/ 2203091 w 4079798"/>
                    <a:gd name="csY3" fmla="*/ 0 h 662748"/>
                    <a:gd name="csX4" fmla="*/ 2760663 w 4079798"/>
                    <a:gd name="csY4" fmla="*/ 0 h 662748"/>
                    <a:gd name="csX5" fmla="*/ 3359034 w 4079798"/>
                    <a:gd name="csY5" fmla="*/ 0 h 662748"/>
                    <a:gd name="csX6" fmla="*/ 4079798 w 4079798"/>
                    <a:gd name="csY6" fmla="*/ 0 h 662748"/>
                    <a:gd name="csX7" fmla="*/ 4079798 w 4079798"/>
                    <a:gd name="csY7" fmla="*/ 662748 h 662748"/>
                    <a:gd name="csX8" fmla="*/ 3399832 w 4079798"/>
                    <a:gd name="csY8" fmla="*/ 662748 h 662748"/>
                    <a:gd name="csX9" fmla="*/ 2842259 w 4079798"/>
                    <a:gd name="csY9" fmla="*/ 662748 h 662748"/>
                    <a:gd name="csX10" fmla="*/ 2284687 w 4079798"/>
                    <a:gd name="csY10" fmla="*/ 662748 h 662748"/>
                    <a:gd name="csX11" fmla="*/ 1563923 w 4079798"/>
                    <a:gd name="csY11" fmla="*/ 662748 h 662748"/>
                    <a:gd name="csX12" fmla="*/ 965552 w 4079798"/>
                    <a:gd name="csY12" fmla="*/ 662748 h 662748"/>
                    <a:gd name="csX13" fmla="*/ 0 w 4079798"/>
                    <a:gd name="csY13" fmla="*/ 662748 h 662748"/>
                    <a:gd name="csX14" fmla="*/ 0 w 4079798"/>
                    <a:gd name="csY14" fmla="*/ 0 h 66274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</a:cxnLst>
                  <a:rect l="l" t="t" r="r" b="b"/>
                  <a:pathLst>
                    <a:path w="4079798" h="662748" fill="none" extrusionOk="0">
                      <a:moveTo>
                        <a:pt x="0" y="0"/>
                      </a:moveTo>
                      <a:cubicBezTo>
                        <a:pt x="346607" y="-37048"/>
                        <a:pt x="485843" y="-30638"/>
                        <a:pt x="761562" y="0"/>
                      </a:cubicBezTo>
                      <a:cubicBezTo>
                        <a:pt x="1037281" y="30638"/>
                        <a:pt x="1244101" y="29245"/>
                        <a:pt x="1482327" y="0"/>
                      </a:cubicBezTo>
                      <a:cubicBezTo>
                        <a:pt x="1720553" y="-29245"/>
                        <a:pt x="2028229" y="-31840"/>
                        <a:pt x="2203091" y="0"/>
                      </a:cubicBezTo>
                      <a:cubicBezTo>
                        <a:pt x="2377953" y="31840"/>
                        <a:pt x="2553413" y="21132"/>
                        <a:pt x="2760663" y="0"/>
                      </a:cubicBezTo>
                      <a:cubicBezTo>
                        <a:pt x="2967913" y="-21132"/>
                        <a:pt x="3171579" y="13025"/>
                        <a:pt x="3359034" y="0"/>
                      </a:cubicBezTo>
                      <a:cubicBezTo>
                        <a:pt x="3546489" y="-13025"/>
                        <a:pt x="3868968" y="-22125"/>
                        <a:pt x="4079798" y="0"/>
                      </a:cubicBezTo>
                      <a:cubicBezTo>
                        <a:pt x="4060276" y="159858"/>
                        <a:pt x="4092186" y="462544"/>
                        <a:pt x="4079798" y="662748"/>
                      </a:cubicBezTo>
                      <a:cubicBezTo>
                        <a:pt x="3749648" y="655924"/>
                        <a:pt x="3585666" y="678529"/>
                        <a:pt x="3399832" y="662748"/>
                      </a:cubicBezTo>
                      <a:cubicBezTo>
                        <a:pt x="3213998" y="646967"/>
                        <a:pt x="3092552" y="673060"/>
                        <a:pt x="2842259" y="662748"/>
                      </a:cubicBezTo>
                      <a:cubicBezTo>
                        <a:pt x="2591966" y="652436"/>
                        <a:pt x="2554828" y="678857"/>
                        <a:pt x="2284687" y="662748"/>
                      </a:cubicBezTo>
                      <a:cubicBezTo>
                        <a:pt x="2014546" y="646639"/>
                        <a:pt x="1748970" y="677203"/>
                        <a:pt x="1563923" y="662748"/>
                      </a:cubicBezTo>
                      <a:cubicBezTo>
                        <a:pt x="1378876" y="648293"/>
                        <a:pt x="1145044" y="654678"/>
                        <a:pt x="965552" y="662748"/>
                      </a:cubicBezTo>
                      <a:cubicBezTo>
                        <a:pt x="786060" y="670818"/>
                        <a:pt x="306941" y="695130"/>
                        <a:pt x="0" y="662748"/>
                      </a:cubicBezTo>
                      <a:cubicBezTo>
                        <a:pt x="11678" y="491563"/>
                        <a:pt x="-30932" y="325276"/>
                        <a:pt x="0" y="0"/>
                      </a:cubicBezTo>
                      <a:close/>
                    </a:path>
                    <a:path w="4079798" h="662748" stroke="0" extrusionOk="0">
                      <a:moveTo>
                        <a:pt x="0" y="0"/>
                      </a:moveTo>
                      <a:cubicBezTo>
                        <a:pt x="150119" y="-5773"/>
                        <a:pt x="475531" y="-23015"/>
                        <a:pt x="639168" y="0"/>
                      </a:cubicBezTo>
                      <a:cubicBezTo>
                        <a:pt x="802805" y="23015"/>
                        <a:pt x="1014556" y="22452"/>
                        <a:pt x="1196741" y="0"/>
                      </a:cubicBezTo>
                      <a:cubicBezTo>
                        <a:pt x="1378926" y="-22452"/>
                        <a:pt x="1775072" y="31259"/>
                        <a:pt x="1958303" y="0"/>
                      </a:cubicBezTo>
                      <a:cubicBezTo>
                        <a:pt x="2141534" y="-31259"/>
                        <a:pt x="2318156" y="-16251"/>
                        <a:pt x="2597471" y="0"/>
                      </a:cubicBezTo>
                      <a:cubicBezTo>
                        <a:pt x="2876786" y="16251"/>
                        <a:pt x="3025021" y="-1390"/>
                        <a:pt x="3236640" y="0"/>
                      </a:cubicBezTo>
                      <a:cubicBezTo>
                        <a:pt x="3448259" y="1390"/>
                        <a:pt x="3909648" y="-15859"/>
                        <a:pt x="4079798" y="0"/>
                      </a:cubicBezTo>
                      <a:cubicBezTo>
                        <a:pt x="4090219" y="163488"/>
                        <a:pt x="4111738" y="403911"/>
                        <a:pt x="4079798" y="662748"/>
                      </a:cubicBezTo>
                      <a:cubicBezTo>
                        <a:pt x="3898696" y="681422"/>
                        <a:pt x="3728471" y="644473"/>
                        <a:pt x="3399832" y="662748"/>
                      </a:cubicBezTo>
                      <a:cubicBezTo>
                        <a:pt x="3071193" y="681023"/>
                        <a:pt x="3114847" y="643701"/>
                        <a:pt x="2842259" y="662748"/>
                      </a:cubicBezTo>
                      <a:cubicBezTo>
                        <a:pt x="2569671" y="681795"/>
                        <a:pt x="2314585" y="654947"/>
                        <a:pt x="2162293" y="662748"/>
                      </a:cubicBezTo>
                      <a:cubicBezTo>
                        <a:pt x="2010001" y="670549"/>
                        <a:pt x="1767936" y="632237"/>
                        <a:pt x="1482327" y="662748"/>
                      </a:cubicBezTo>
                      <a:cubicBezTo>
                        <a:pt x="1196718" y="693259"/>
                        <a:pt x="1109263" y="671978"/>
                        <a:pt x="843158" y="662748"/>
                      </a:cubicBezTo>
                      <a:cubicBezTo>
                        <a:pt x="577053" y="653518"/>
                        <a:pt x="197108" y="704768"/>
                        <a:pt x="0" y="662748"/>
                      </a:cubicBezTo>
                      <a:cubicBezTo>
                        <a:pt x="-20967" y="499298"/>
                        <a:pt x="32377" y="262441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 vert="horz" lIns="91440" tIns="45720" rIns="91440" bIns="45720" rtlCol="0" anchor="ctr" anchorCtr="0">
                  <a:normAutofit/>
                </a:bodyPr>
                <a:lstStyle>
                  <a:lvl1pPr marL="0" indent="0" algn="ctr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If </a:t>
                  </a:r>
                  <a14:m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a14:m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is an integer, so is </a:t>
                  </a:r>
                  <a14:m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a14:m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13" name="Subtitle 2">
                  <a:extLst>
                    <a:ext uri="{FF2B5EF4-FFF2-40B4-BE49-F238E27FC236}">
                      <a16:creationId xmlns:a16="http://schemas.microsoft.com/office/drawing/2014/main" id="{3C6BF16F-3EE1-5913-0ADC-401150394D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10925" y="3945775"/>
                  <a:ext cx="4079798" cy="662748"/>
                </a:xfrm>
                <a:prstGeom prst="rect">
                  <a:avLst/>
                </a:prstGeom>
                <a:blipFill>
                  <a:blip r:embed="rId7"/>
                  <a:stretch>
                    <a:fillRect b="-5172"/>
                  </a:stretch>
                </a:blip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custGeom>
                          <a:avLst/>
                          <a:gdLst>
                            <a:gd name="connsiteX0" fmla="*/ 0 w 4079798"/>
                            <a:gd name="connsiteY0" fmla="*/ 0 h 662748"/>
                            <a:gd name="connsiteX1" fmla="*/ 639168 w 4079798"/>
                            <a:gd name="connsiteY1" fmla="*/ 0 h 662748"/>
                            <a:gd name="connsiteX2" fmla="*/ 1196741 w 4079798"/>
                            <a:gd name="connsiteY2" fmla="*/ 0 h 662748"/>
                            <a:gd name="connsiteX3" fmla="*/ 1958303 w 4079798"/>
                            <a:gd name="connsiteY3" fmla="*/ 0 h 662748"/>
                            <a:gd name="connsiteX4" fmla="*/ 2597471 w 4079798"/>
                            <a:gd name="connsiteY4" fmla="*/ 0 h 662748"/>
                            <a:gd name="connsiteX5" fmla="*/ 3236640 w 4079798"/>
                            <a:gd name="connsiteY5" fmla="*/ 0 h 662748"/>
                            <a:gd name="connsiteX6" fmla="*/ 4079798 w 4079798"/>
                            <a:gd name="connsiteY6" fmla="*/ 0 h 662748"/>
                            <a:gd name="connsiteX7" fmla="*/ 4079798 w 4079798"/>
                            <a:gd name="connsiteY7" fmla="*/ 662748 h 662748"/>
                            <a:gd name="connsiteX8" fmla="*/ 3399832 w 4079798"/>
                            <a:gd name="connsiteY8" fmla="*/ 662748 h 662748"/>
                            <a:gd name="connsiteX9" fmla="*/ 2842259 w 4079798"/>
                            <a:gd name="connsiteY9" fmla="*/ 662748 h 662748"/>
                            <a:gd name="connsiteX10" fmla="*/ 2162293 w 4079798"/>
                            <a:gd name="connsiteY10" fmla="*/ 662748 h 662748"/>
                            <a:gd name="connsiteX11" fmla="*/ 1482327 w 4079798"/>
                            <a:gd name="connsiteY11" fmla="*/ 662748 h 662748"/>
                            <a:gd name="connsiteX12" fmla="*/ 843158 w 4079798"/>
                            <a:gd name="connsiteY12" fmla="*/ 662748 h 662748"/>
                            <a:gd name="connsiteX13" fmla="*/ 0 w 4079798"/>
                            <a:gd name="connsiteY13" fmla="*/ 662748 h 662748"/>
                            <a:gd name="connsiteX14" fmla="*/ 0 w 4079798"/>
                            <a:gd name="connsiteY14" fmla="*/ 0 h 66274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</a:cxnLst>
                          <a:rect l="l" t="t" r="r" b="b"/>
                          <a:pathLst>
                            <a:path w="4079798" h="662748" extrusionOk="0">
                              <a:moveTo>
                                <a:pt x="0" y="0"/>
                              </a:moveTo>
                              <a:cubicBezTo>
                                <a:pt x="150119" y="-5773"/>
                                <a:pt x="475531" y="-23015"/>
                                <a:pt x="639168" y="0"/>
                              </a:cubicBezTo>
                              <a:cubicBezTo>
                                <a:pt x="802805" y="23015"/>
                                <a:pt x="1014556" y="22452"/>
                                <a:pt x="1196741" y="0"/>
                              </a:cubicBezTo>
                              <a:cubicBezTo>
                                <a:pt x="1378926" y="-22452"/>
                                <a:pt x="1775072" y="31259"/>
                                <a:pt x="1958303" y="0"/>
                              </a:cubicBezTo>
                              <a:cubicBezTo>
                                <a:pt x="2141534" y="-31259"/>
                                <a:pt x="2318156" y="-16251"/>
                                <a:pt x="2597471" y="0"/>
                              </a:cubicBezTo>
                              <a:cubicBezTo>
                                <a:pt x="2876786" y="16251"/>
                                <a:pt x="3025021" y="-1390"/>
                                <a:pt x="3236640" y="0"/>
                              </a:cubicBezTo>
                              <a:cubicBezTo>
                                <a:pt x="3448259" y="1390"/>
                                <a:pt x="3909648" y="-15859"/>
                                <a:pt x="4079798" y="0"/>
                              </a:cubicBezTo>
                              <a:cubicBezTo>
                                <a:pt x="4090219" y="163488"/>
                                <a:pt x="4111738" y="403911"/>
                                <a:pt x="4079798" y="662748"/>
                              </a:cubicBezTo>
                              <a:cubicBezTo>
                                <a:pt x="3898696" y="681422"/>
                                <a:pt x="3728471" y="644473"/>
                                <a:pt x="3399832" y="662748"/>
                              </a:cubicBezTo>
                              <a:cubicBezTo>
                                <a:pt x="3071193" y="681023"/>
                                <a:pt x="3114847" y="643701"/>
                                <a:pt x="2842259" y="662748"/>
                              </a:cubicBezTo>
                              <a:cubicBezTo>
                                <a:pt x="2569671" y="681795"/>
                                <a:pt x="2314585" y="654947"/>
                                <a:pt x="2162293" y="662748"/>
                              </a:cubicBezTo>
                              <a:cubicBezTo>
                                <a:pt x="2010001" y="670549"/>
                                <a:pt x="1767936" y="632237"/>
                                <a:pt x="1482327" y="662748"/>
                              </a:cubicBezTo>
                              <a:cubicBezTo>
                                <a:pt x="1196718" y="693259"/>
                                <a:pt x="1109263" y="671978"/>
                                <a:pt x="843158" y="662748"/>
                              </a:cubicBezTo>
                              <a:cubicBezTo>
                                <a:pt x="577053" y="653518"/>
                                <a:pt x="197108" y="704768"/>
                                <a:pt x="0" y="662748"/>
                              </a:cubicBezTo>
                              <a:cubicBezTo>
                                <a:pt x="-20967" y="499298"/>
                                <a:pt x="32377" y="262441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Subtitle 2">
              <a:extLst>
                <a:ext uri="{FF2B5EF4-FFF2-40B4-BE49-F238E27FC236}">
                  <a16:creationId xmlns:a16="http://schemas.microsoft.com/office/drawing/2014/main" id="{268BF259-AC2A-B4B8-A971-305D3FDE0A3C}"/>
                </a:ext>
              </a:extLst>
            </p:cNvPr>
            <p:cNvSpPr txBox="1">
              <a:spLocks/>
            </p:cNvSpPr>
            <p:nvPr/>
          </p:nvSpPr>
          <p:spPr>
            <a:xfrm>
              <a:off x="4510925" y="3945775"/>
              <a:ext cx="4079798" cy="662748"/>
            </a:xfrm>
            <a:custGeom>
              <a:avLst/>
              <a:gdLst>
                <a:gd name="csX0" fmla="*/ 0 w 4079798"/>
                <a:gd name="csY0" fmla="*/ 0 h 662748"/>
                <a:gd name="csX1" fmla="*/ 639168 w 4079798"/>
                <a:gd name="csY1" fmla="*/ 0 h 662748"/>
                <a:gd name="csX2" fmla="*/ 1196741 w 4079798"/>
                <a:gd name="csY2" fmla="*/ 0 h 662748"/>
                <a:gd name="csX3" fmla="*/ 1958303 w 4079798"/>
                <a:gd name="csY3" fmla="*/ 0 h 662748"/>
                <a:gd name="csX4" fmla="*/ 2597471 w 4079798"/>
                <a:gd name="csY4" fmla="*/ 0 h 662748"/>
                <a:gd name="csX5" fmla="*/ 3236640 w 4079798"/>
                <a:gd name="csY5" fmla="*/ 0 h 662748"/>
                <a:gd name="csX6" fmla="*/ 4079798 w 4079798"/>
                <a:gd name="csY6" fmla="*/ 0 h 662748"/>
                <a:gd name="csX7" fmla="*/ 4079798 w 4079798"/>
                <a:gd name="csY7" fmla="*/ 662748 h 662748"/>
                <a:gd name="csX8" fmla="*/ 3399832 w 4079798"/>
                <a:gd name="csY8" fmla="*/ 662748 h 662748"/>
                <a:gd name="csX9" fmla="*/ 2842259 w 4079798"/>
                <a:gd name="csY9" fmla="*/ 662748 h 662748"/>
                <a:gd name="csX10" fmla="*/ 2162293 w 4079798"/>
                <a:gd name="csY10" fmla="*/ 662748 h 662748"/>
                <a:gd name="csX11" fmla="*/ 1482327 w 4079798"/>
                <a:gd name="csY11" fmla="*/ 662748 h 662748"/>
                <a:gd name="csX12" fmla="*/ 843158 w 4079798"/>
                <a:gd name="csY12" fmla="*/ 662748 h 662748"/>
                <a:gd name="csX13" fmla="*/ 0 w 4079798"/>
                <a:gd name="csY13" fmla="*/ 662748 h 662748"/>
                <a:gd name="csX14" fmla="*/ 0 w 4079798"/>
                <a:gd name="csY14" fmla="*/ 0 h 66274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4079798" h="662748" extrusionOk="0">
                  <a:moveTo>
                    <a:pt x="0" y="0"/>
                  </a:moveTo>
                  <a:cubicBezTo>
                    <a:pt x="150119" y="-5773"/>
                    <a:pt x="475531" y="-23015"/>
                    <a:pt x="639168" y="0"/>
                  </a:cubicBezTo>
                  <a:cubicBezTo>
                    <a:pt x="802805" y="23015"/>
                    <a:pt x="1014556" y="22452"/>
                    <a:pt x="1196741" y="0"/>
                  </a:cubicBezTo>
                  <a:cubicBezTo>
                    <a:pt x="1378926" y="-22452"/>
                    <a:pt x="1775072" y="31259"/>
                    <a:pt x="1958303" y="0"/>
                  </a:cubicBezTo>
                  <a:cubicBezTo>
                    <a:pt x="2141534" y="-31259"/>
                    <a:pt x="2318156" y="-16251"/>
                    <a:pt x="2597471" y="0"/>
                  </a:cubicBezTo>
                  <a:cubicBezTo>
                    <a:pt x="2876786" y="16251"/>
                    <a:pt x="3025021" y="-1390"/>
                    <a:pt x="3236640" y="0"/>
                  </a:cubicBezTo>
                  <a:cubicBezTo>
                    <a:pt x="3448259" y="1390"/>
                    <a:pt x="3909648" y="-15859"/>
                    <a:pt x="4079798" y="0"/>
                  </a:cubicBezTo>
                  <a:cubicBezTo>
                    <a:pt x="4090219" y="163488"/>
                    <a:pt x="4111738" y="403911"/>
                    <a:pt x="4079798" y="662748"/>
                  </a:cubicBezTo>
                  <a:cubicBezTo>
                    <a:pt x="3898696" y="681422"/>
                    <a:pt x="3728471" y="644473"/>
                    <a:pt x="3399832" y="662748"/>
                  </a:cubicBezTo>
                  <a:cubicBezTo>
                    <a:pt x="3071193" y="681023"/>
                    <a:pt x="3114847" y="643701"/>
                    <a:pt x="2842259" y="662748"/>
                  </a:cubicBezTo>
                  <a:cubicBezTo>
                    <a:pt x="2569671" y="681795"/>
                    <a:pt x="2314585" y="654947"/>
                    <a:pt x="2162293" y="662748"/>
                  </a:cubicBezTo>
                  <a:cubicBezTo>
                    <a:pt x="2010001" y="670549"/>
                    <a:pt x="1767936" y="632237"/>
                    <a:pt x="1482327" y="662748"/>
                  </a:cubicBezTo>
                  <a:cubicBezTo>
                    <a:pt x="1196718" y="693259"/>
                    <a:pt x="1109263" y="671978"/>
                    <a:pt x="843158" y="662748"/>
                  </a:cubicBezTo>
                  <a:cubicBezTo>
                    <a:pt x="577053" y="653518"/>
                    <a:pt x="197108" y="704768"/>
                    <a:pt x="0" y="662748"/>
                  </a:cubicBezTo>
                  <a:cubicBezTo>
                    <a:pt x="-20967" y="499298"/>
                    <a:pt x="32377" y="262441"/>
                    <a:pt x="0" y="0"/>
                  </a:cubicBezTo>
                  <a:close/>
                </a:path>
              </a:pathLst>
            </a:custGeom>
            <a:noFill/>
            <a:ln w="28575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vert="horz" lIns="54000" tIns="36000" rIns="36000" bIns="36000" rtlCol="0" anchor="t" anchorCtr="0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GB" sz="1200" dirty="0">
                  <a:solidFill>
                    <a:schemeClr val="bg1">
                      <a:lumMod val="50000"/>
                    </a:schemeClr>
                  </a:solidFill>
                  <a:latin typeface="Sagona Book" panose="02020503050505020204" pitchFamily="18" charset="0"/>
                  <a:cs typeface="Calibri" panose="020F0502020204030204" pitchFamily="34" charset="0"/>
                </a:rPr>
                <a:t>5.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61DFA0F-0183-25A9-4A54-B45EA17064BB}"/>
              </a:ext>
            </a:extLst>
          </p:cNvPr>
          <p:cNvGrpSpPr/>
          <p:nvPr/>
        </p:nvGrpSpPr>
        <p:grpSpPr>
          <a:xfrm>
            <a:off x="8854997" y="3614709"/>
            <a:ext cx="3142424" cy="662748"/>
            <a:chOff x="8854997" y="3945775"/>
            <a:chExt cx="3142424" cy="6627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Subtitle 2">
                  <a:extLst>
                    <a:ext uri="{FF2B5EF4-FFF2-40B4-BE49-F238E27FC236}">
                      <a16:creationId xmlns:a16="http://schemas.microsoft.com/office/drawing/2014/main" id="{F6BAA00A-563B-35D5-A006-FD9FF502C7A4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854997" y="3945775"/>
                  <a:ext cx="3142424" cy="662748"/>
                </a:xfrm>
                <a:custGeom>
                  <a:avLst/>
                  <a:gdLst>
                    <a:gd name="csX0" fmla="*/ 0 w 3142424"/>
                    <a:gd name="csY0" fmla="*/ 0 h 662748"/>
                    <a:gd name="csX1" fmla="*/ 597061 w 3142424"/>
                    <a:gd name="csY1" fmla="*/ 0 h 662748"/>
                    <a:gd name="csX2" fmla="*/ 1225545 w 3142424"/>
                    <a:gd name="csY2" fmla="*/ 0 h 662748"/>
                    <a:gd name="csX3" fmla="*/ 1885454 w 3142424"/>
                    <a:gd name="csY3" fmla="*/ 0 h 662748"/>
                    <a:gd name="csX4" fmla="*/ 2545363 w 3142424"/>
                    <a:gd name="csY4" fmla="*/ 0 h 662748"/>
                    <a:gd name="csX5" fmla="*/ 3142424 w 3142424"/>
                    <a:gd name="csY5" fmla="*/ 0 h 662748"/>
                    <a:gd name="csX6" fmla="*/ 3142424 w 3142424"/>
                    <a:gd name="csY6" fmla="*/ 662748 h 662748"/>
                    <a:gd name="csX7" fmla="*/ 2451091 w 3142424"/>
                    <a:gd name="csY7" fmla="*/ 662748 h 662748"/>
                    <a:gd name="csX8" fmla="*/ 1759757 w 3142424"/>
                    <a:gd name="csY8" fmla="*/ 662748 h 662748"/>
                    <a:gd name="csX9" fmla="*/ 1131273 w 3142424"/>
                    <a:gd name="csY9" fmla="*/ 662748 h 662748"/>
                    <a:gd name="csX10" fmla="*/ 0 w 3142424"/>
                    <a:gd name="csY10" fmla="*/ 662748 h 662748"/>
                    <a:gd name="csX11" fmla="*/ 0 w 3142424"/>
                    <a:gd name="csY11" fmla="*/ 0 h 66274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</a:cxnLst>
                  <a:rect l="l" t="t" r="r" b="b"/>
                  <a:pathLst>
                    <a:path w="3142424" h="662748" fill="none" extrusionOk="0">
                      <a:moveTo>
                        <a:pt x="0" y="0"/>
                      </a:moveTo>
                      <a:cubicBezTo>
                        <a:pt x="186353" y="6003"/>
                        <a:pt x="452597" y="17722"/>
                        <a:pt x="597061" y="0"/>
                      </a:cubicBezTo>
                      <a:cubicBezTo>
                        <a:pt x="741525" y="-17722"/>
                        <a:pt x="1016930" y="22992"/>
                        <a:pt x="1225545" y="0"/>
                      </a:cubicBezTo>
                      <a:cubicBezTo>
                        <a:pt x="1434160" y="-22992"/>
                        <a:pt x="1675729" y="-22590"/>
                        <a:pt x="1885454" y="0"/>
                      </a:cubicBezTo>
                      <a:cubicBezTo>
                        <a:pt x="2095179" y="22590"/>
                        <a:pt x="2262509" y="-25104"/>
                        <a:pt x="2545363" y="0"/>
                      </a:cubicBezTo>
                      <a:cubicBezTo>
                        <a:pt x="2828217" y="25104"/>
                        <a:pt x="3006449" y="-14949"/>
                        <a:pt x="3142424" y="0"/>
                      </a:cubicBezTo>
                      <a:cubicBezTo>
                        <a:pt x="3114647" y="218240"/>
                        <a:pt x="3162887" y="423922"/>
                        <a:pt x="3142424" y="662748"/>
                      </a:cubicBezTo>
                      <a:cubicBezTo>
                        <a:pt x="2882302" y="664617"/>
                        <a:pt x="2613176" y="655596"/>
                        <a:pt x="2451091" y="662748"/>
                      </a:cubicBezTo>
                      <a:cubicBezTo>
                        <a:pt x="2289006" y="669900"/>
                        <a:pt x="2027889" y="675411"/>
                        <a:pt x="1759757" y="662748"/>
                      </a:cubicBezTo>
                      <a:cubicBezTo>
                        <a:pt x="1491625" y="650085"/>
                        <a:pt x="1322689" y="673323"/>
                        <a:pt x="1131273" y="662748"/>
                      </a:cubicBezTo>
                      <a:cubicBezTo>
                        <a:pt x="939857" y="652173"/>
                        <a:pt x="488921" y="652488"/>
                        <a:pt x="0" y="662748"/>
                      </a:cubicBezTo>
                      <a:cubicBezTo>
                        <a:pt x="-6352" y="509533"/>
                        <a:pt x="6649" y="260790"/>
                        <a:pt x="0" y="0"/>
                      </a:cubicBezTo>
                      <a:close/>
                    </a:path>
                    <a:path w="3142424" h="662748" stroke="0" extrusionOk="0">
                      <a:moveTo>
                        <a:pt x="0" y="0"/>
                      </a:moveTo>
                      <a:cubicBezTo>
                        <a:pt x="123013" y="-21057"/>
                        <a:pt x="301667" y="10991"/>
                        <a:pt x="597061" y="0"/>
                      </a:cubicBezTo>
                      <a:cubicBezTo>
                        <a:pt x="892455" y="-10991"/>
                        <a:pt x="923119" y="-21520"/>
                        <a:pt x="1131273" y="0"/>
                      </a:cubicBezTo>
                      <a:cubicBezTo>
                        <a:pt x="1339427" y="21520"/>
                        <a:pt x="1573698" y="-3109"/>
                        <a:pt x="1822606" y="0"/>
                      </a:cubicBezTo>
                      <a:cubicBezTo>
                        <a:pt x="2071514" y="3109"/>
                        <a:pt x="2165352" y="-27414"/>
                        <a:pt x="2419666" y="0"/>
                      </a:cubicBezTo>
                      <a:cubicBezTo>
                        <a:pt x="2673980" y="27414"/>
                        <a:pt x="2896801" y="-28179"/>
                        <a:pt x="3142424" y="0"/>
                      </a:cubicBezTo>
                      <a:cubicBezTo>
                        <a:pt x="3110836" y="330902"/>
                        <a:pt x="3136630" y="414083"/>
                        <a:pt x="3142424" y="662748"/>
                      </a:cubicBezTo>
                      <a:cubicBezTo>
                        <a:pt x="2963517" y="660256"/>
                        <a:pt x="2693611" y="683588"/>
                        <a:pt x="2513939" y="662748"/>
                      </a:cubicBezTo>
                      <a:cubicBezTo>
                        <a:pt x="2334267" y="641908"/>
                        <a:pt x="2024232" y="641281"/>
                        <a:pt x="1822606" y="662748"/>
                      </a:cubicBezTo>
                      <a:cubicBezTo>
                        <a:pt x="1620980" y="684215"/>
                        <a:pt x="1428504" y="645144"/>
                        <a:pt x="1288394" y="662748"/>
                      </a:cubicBezTo>
                      <a:cubicBezTo>
                        <a:pt x="1148284" y="680352"/>
                        <a:pt x="963774" y="672260"/>
                        <a:pt x="659909" y="662748"/>
                      </a:cubicBezTo>
                      <a:cubicBezTo>
                        <a:pt x="356044" y="653236"/>
                        <a:pt x="280124" y="633068"/>
                        <a:pt x="0" y="662748"/>
                      </a:cubicBezTo>
                      <a:cubicBezTo>
                        <a:pt x="-12139" y="459846"/>
                        <a:pt x="-15632" y="229505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 vert="horz" lIns="91440" tIns="45720" rIns="91440" bIns="45720" rtlCol="0" anchor="ctr" anchorCtr="0">
                  <a:normAutofit/>
                </a:bodyPr>
                <a:lstStyle>
                  <a:lvl1pPr marL="0" indent="0" algn="ctr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14:m>
                    <m:oMath xmlns:m="http://schemas.openxmlformats.org/officeDocument/2006/math">
                      <m:r>
                        <a:rPr lang="en-GB" sz="2800" i="1" dirty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a14:m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is greater than </a:t>
                  </a:r>
                  <a14:m>
                    <m:oMath xmlns:m="http://schemas.openxmlformats.org/officeDocument/2006/math">
                      <m:r>
                        <a:rPr lang="en-GB" sz="2800" i="1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8</m:t>
                      </m:r>
                    </m:oMath>
                  </a14:m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14" name="Subtitle 2">
                  <a:extLst>
                    <a:ext uri="{FF2B5EF4-FFF2-40B4-BE49-F238E27FC236}">
                      <a16:creationId xmlns:a16="http://schemas.microsoft.com/office/drawing/2014/main" id="{F6BAA00A-563B-35D5-A006-FD9FF502C7A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54997" y="3945775"/>
                  <a:ext cx="3142424" cy="662748"/>
                </a:xfrm>
                <a:prstGeom prst="rect">
                  <a:avLst/>
                </a:prstGeom>
                <a:blipFill>
                  <a:blip r:embed="rId8"/>
                  <a:stretch>
                    <a:fillRect r="-397" b="-5172"/>
                  </a:stretch>
                </a:blip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custGeom>
                          <a:avLst/>
                          <a:gdLst>
                            <a:gd name="connsiteX0" fmla="*/ 0 w 3142424"/>
                            <a:gd name="connsiteY0" fmla="*/ 0 h 662748"/>
                            <a:gd name="connsiteX1" fmla="*/ 597061 w 3142424"/>
                            <a:gd name="connsiteY1" fmla="*/ 0 h 662748"/>
                            <a:gd name="connsiteX2" fmla="*/ 1131273 w 3142424"/>
                            <a:gd name="connsiteY2" fmla="*/ 0 h 662748"/>
                            <a:gd name="connsiteX3" fmla="*/ 1822606 w 3142424"/>
                            <a:gd name="connsiteY3" fmla="*/ 0 h 662748"/>
                            <a:gd name="connsiteX4" fmla="*/ 2419666 w 3142424"/>
                            <a:gd name="connsiteY4" fmla="*/ 0 h 662748"/>
                            <a:gd name="connsiteX5" fmla="*/ 3142424 w 3142424"/>
                            <a:gd name="connsiteY5" fmla="*/ 0 h 662748"/>
                            <a:gd name="connsiteX6" fmla="*/ 3142424 w 3142424"/>
                            <a:gd name="connsiteY6" fmla="*/ 662748 h 662748"/>
                            <a:gd name="connsiteX7" fmla="*/ 2513939 w 3142424"/>
                            <a:gd name="connsiteY7" fmla="*/ 662748 h 662748"/>
                            <a:gd name="connsiteX8" fmla="*/ 1822606 w 3142424"/>
                            <a:gd name="connsiteY8" fmla="*/ 662748 h 662748"/>
                            <a:gd name="connsiteX9" fmla="*/ 1288394 w 3142424"/>
                            <a:gd name="connsiteY9" fmla="*/ 662748 h 662748"/>
                            <a:gd name="connsiteX10" fmla="*/ 659909 w 3142424"/>
                            <a:gd name="connsiteY10" fmla="*/ 662748 h 662748"/>
                            <a:gd name="connsiteX11" fmla="*/ 0 w 3142424"/>
                            <a:gd name="connsiteY11" fmla="*/ 662748 h 662748"/>
                            <a:gd name="connsiteX12" fmla="*/ 0 w 3142424"/>
                            <a:gd name="connsiteY12" fmla="*/ 0 h 66274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</a:cxnLst>
                          <a:rect l="l" t="t" r="r" b="b"/>
                          <a:pathLst>
                            <a:path w="3142424" h="662748" extrusionOk="0">
                              <a:moveTo>
                                <a:pt x="0" y="0"/>
                              </a:moveTo>
                              <a:cubicBezTo>
                                <a:pt x="123013" y="-21057"/>
                                <a:pt x="301667" y="10991"/>
                                <a:pt x="597061" y="0"/>
                              </a:cubicBezTo>
                              <a:cubicBezTo>
                                <a:pt x="892455" y="-10991"/>
                                <a:pt x="923119" y="-21520"/>
                                <a:pt x="1131273" y="0"/>
                              </a:cubicBezTo>
                              <a:cubicBezTo>
                                <a:pt x="1339427" y="21520"/>
                                <a:pt x="1573698" y="-3109"/>
                                <a:pt x="1822606" y="0"/>
                              </a:cubicBezTo>
                              <a:cubicBezTo>
                                <a:pt x="2071514" y="3109"/>
                                <a:pt x="2165352" y="-27414"/>
                                <a:pt x="2419666" y="0"/>
                              </a:cubicBezTo>
                              <a:cubicBezTo>
                                <a:pt x="2673980" y="27414"/>
                                <a:pt x="2896801" y="-28179"/>
                                <a:pt x="3142424" y="0"/>
                              </a:cubicBezTo>
                              <a:cubicBezTo>
                                <a:pt x="3110836" y="330902"/>
                                <a:pt x="3136630" y="414083"/>
                                <a:pt x="3142424" y="662748"/>
                              </a:cubicBezTo>
                              <a:cubicBezTo>
                                <a:pt x="2963517" y="660256"/>
                                <a:pt x="2693611" y="683588"/>
                                <a:pt x="2513939" y="662748"/>
                              </a:cubicBezTo>
                              <a:cubicBezTo>
                                <a:pt x="2334267" y="641908"/>
                                <a:pt x="2024232" y="641281"/>
                                <a:pt x="1822606" y="662748"/>
                              </a:cubicBezTo>
                              <a:cubicBezTo>
                                <a:pt x="1620980" y="684215"/>
                                <a:pt x="1428504" y="645144"/>
                                <a:pt x="1288394" y="662748"/>
                              </a:cubicBezTo>
                              <a:cubicBezTo>
                                <a:pt x="1148284" y="680352"/>
                                <a:pt x="963774" y="672260"/>
                                <a:pt x="659909" y="662748"/>
                              </a:cubicBezTo>
                              <a:cubicBezTo>
                                <a:pt x="356044" y="653236"/>
                                <a:pt x="280124" y="633068"/>
                                <a:pt x="0" y="662748"/>
                              </a:cubicBezTo>
                              <a:cubicBezTo>
                                <a:pt x="-12139" y="459846"/>
                                <a:pt x="-15632" y="229505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2" name="Subtitle 2">
              <a:extLst>
                <a:ext uri="{FF2B5EF4-FFF2-40B4-BE49-F238E27FC236}">
                  <a16:creationId xmlns:a16="http://schemas.microsoft.com/office/drawing/2014/main" id="{77C532E4-4D14-A049-1768-137FAC947E96}"/>
                </a:ext>
              </a:extLst>
            </p:cNvPr>
            <p:cNvSpPr txBox="1">
              <a:spLocks/>
            </p:cNvSpPr>
            <p:nvPr/>
          </p:nvSpPr>
          <p:spPr>
            <a:xfrm>
              <a:off x="8854997" y="3945775"/>
              <a:ext cx="3142424" cy="662748"/>
            </a:xfrm>
            <a:custGeom>
              <a:avLst/>
              <a:gdLst>
                <a:gd name="csX0" fmla="*/ 0 w 3142424"/>
                <a:gd name="csY0" fmla="*/ 0 h 662748"/>
                <a:gd name="csX1" fmla="*/ 597061 w 3142424"/>
                <a:gd name="csY1" fmla="*/ 0 h 662748"/>
                <a:gd name="csX2" fmla="*/ 1131273 w 3142424"/>
                <a:gd name="csY2" fmla="*/ 0 h 662748"/>
                <a:gd name="csX3" fmla="*/ 1822606 w 3142424"/>
                <a:gd name="csY3" fmla="*/ 0 h 662748"/>
                <a:gd name="csX4" fmla="*/ 2419666 w 3142424"/>
                <a:gd name="csY4" fmla="*/ 0 h 662748"/>
                <a:gd name="csX5" fmla="*/ 3142424 w 3142424"/>
                <a:gd name="csY5" fmla="*/ 0 h 662748"/>
                <a:gd name="csX6" fmla="*/ 3142424 w 3142424"/>
                <a:gd name="csY6" fmla="*/ 662748 h 662748"/>
                <a:gd name="csX7" fmla="*/ 2513939 w 3142424"/>
                <a:gd name="csY7" fmla="*/ 662748 h 662748"/>
                <a:gd name="csX8" fmla="*/ 1822606 w 3142424"/>
                <a:gd name="csY8" fmla="*/ 662748 h 662748"/>
                <a:gd name="csX9" fmla="*/ 1288394 w 3142424"/>
                <a:gd name="csY9" fmla="*/ 662748 h 662748"/>
                <a:gd name="csX10" fmla="*/ 659909 w 3142424"/>
                <a:gd name="csY10" fmla="*/ 662748 h 662748"/>
                <a:gd name="csX11" fmla="*/ 0 w 3142424"/>
                <a:gd name="csY11" fmla="*/ 662748 h 662748"/>
                <a:gd name="csX12" fmla="*/ 0 w 3142424"/>
                <a:gd name="csY12" fmla="*/ 0 h 66274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142424" h="662748" extrusionOk="0">
                  <a:moveTo>
                    <a:pt x="0" y="0"/>
                  </a:moveTo>
                  <a:cubicBezTo>
                    <a:pt x="123013" y="-21057"/>
                    <a:pt x="301667" y="10991"/>
                    <a:pt x="597061" y="0"/>
                  </a:cubicBezTo>
                  <a:cubicBezTo>
                    <a:pt x="892455" y="-10991"/>
                    <a:pt x="923119" y="-21520"/>
                    <a:pt x="1131273" y="0"/>
                  </a:cubicBezTo>
                  <a:cubicBezTo>
                    <a:pt x="1339427" y="21520"/>
                    <a:pt x="1573698" y="-3109"/>
                    <a:pt x="1822606" y="0"/>
                  </a:cubicBezTo>
                  <a:cubicBezTo>
                    <a:pt x="2071514" y="3109"/>
                    <a:pt x="2165352" y="-27414"/>
                    <a:pt x="2419666" y="0"/>
                  </a:cubicBezTo>
                  <a:cubicBezTo>
                    <a:pt x="2673980" y="27414"/>
                    <a:pt x="2896801" y="-28179"/>
                    <a:pt x="3142424" y="0"/>
                  </a:cubicBezTo>
                  <a:cubicBezTo>
                    <a:pt x="3110836" y="330902"/>
                    <a:pt x="3136630" y="414083"/>
                    <a:pt x="3142424" y="662748"/>
                  </a:cubicBezTo>
                  <a:cubicBezTo>
                    <a:pt x="2963517" y="660256"/>
                    <a:pt x="2693611" y="683588"/>
                    <a:pt x="2513939" y="662748"/>
                  </a:cubicBezTo>
                  <a:cubicBezTo>
                    <a:pt x="2334267" y="641908"/>
                    <a:pt x="2024232" y="641281"/>
                    <a:pt x="1822606" y="662748"/>
                  </a:cubicBezTo>
                  <a:cubicBezTo>
                    <a:pt x="1620980" y="684215"/>
                    <a:pt x="1428504" y="645144"/>
                    <a:pt x="1288394" y="662748"/>
                  </a:cubicBezTo>
                  <a:cubicBezTo>
                    <a:pt x="1148284" y="680352"/>
                    <a:pt x="963774" y="672260"/>
                    <a:pt x="659909" y="662748"/>
                  </a:cubicBezTo>
                  <a:cubicBezTo>
                    <a:pt x="356044" y="653236"/>
                    <a:pt x="280124" y="633068"/>
                    <a:pt x="0" y="662748"/>
                  </a:cubicBezTo>
                  <a:cubicBezTo>
                    <a:pt x="-12139" y="459846"/>
                    <a:pt x="-15632" y="229505"/>
                    <a:pt x="0" y="0"/>
                  </a:cubicBezTo>
                  <a:close/>
                </a:path>
              </a:pathLst>
            </a:custGeom>
            <a:noFill/>
            <a:ln w="28575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vert="horz" lIns="54000" tIns="36000" rIns="36000" bIns="36000" rtlCol="0" anchor="t" anchorCtr="0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GB" sz="1200" dirty="0">
                  <a:solidFill>
                    <a:schemeClr val="bg1">
                      <a:lumMod val="50000"/>
                    </a:schemeClr>
                  </a:solidFill>
                  <a:latin typeface="Sagona Book" panose="02020503050505020204" pitchFamily="18" charset="0"/>
                  <a:cs typeface="Calibri" panose="020F0502020204030204" pitchFamily="34" charset="0"/>
                </a:rPr>
                <a:t>6.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4C40B91-0936-378D-5544-6077EAE39C16}"/>
              </a:ext>
            </a:extLst>
          </p:cNvPr>
          <p:cNvGrpSpPr/>
          <p:nvPr/>
        </p:nvGrpSpPr>
        <p:grpSpPr>
          <a:xfrm>
            <a:off x="154824" y="4688957"/>
            <a:ext cx="6695998" cy="662748"/>
            <a:chOff x="154824" y="5401888"/>
            <a:chExt cx="6695998" cy="6627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Subtitle 2">
                  <a:extLst>
                    <a:ext uri="{FF2B5EF4-FFF2-40B4-BE49-F238E27FC236}">
                      <a16:creationId xmlns:a16="http://schemas.microsoft.com/office/drawing/2014/main" id="{CD424EAD-A769-1A78-2EC6-92A7D2930D66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54824" y="5401888"/>
                  <a:ext cx="6695998" cy="662748"/>
                </a:xfrm>
                <a:custGeom>
                  <a:avLst/>
                  <a:gdLst>
                    <a:gd name="csX0" fmla="*/ 0 w 6695998"/>
                    <a:gd name="csY0" fmla="*/ 0 h 662748"/>
                    <a:gd name="csX1" fmla="*/ 669600 w 6695998"/>
                    <a:gd name="csY1" fmla="*/ 0 h 662748"/>
                    <a:gd name="csX2" fmla="*/ 1339200 w 6695998"/>
                    <a:gd name="csY2" fmla="*/ 0 h 662748"/>
                    <a:gd name="csX3" fmla="*/ 2008799 w 6695998"/>
                    <a:gd name="csY3" fmla="*/ 0 h 662748"/>
                    <a:gd name="csX4" fmla="*/ 2812319 w 6695998"/>
                    <a:gd name="csY4" fmla="*/ 0 h 662748"/>
                    <a:gd name="csX5" fmla="*/ 3548879 w 6695998"/>
                    <a:gd name="csY5" fmla="*/ 0 h 662748"/>
                    <a:gd name="csX6" fmla="*/ 4017599 w 6695998"/>
                    <a:gd name="csY6" fmla="*/ 0 h 662748"/>
                    <a:gd name="csX7" fmla="*/ 4620239 w 6695998"/>
                    <a:gd name="csY7" fmla="*/ 0 h 662748"/>
                    <a:gd name="csX8" fmla="*/ 5423758 w 6695998"/>
                    <a:gd name="csY8" fmla="*/ 0 h 662748"/>
                    <a:gd name="csX9" fmla="*/ 6093358 w 6695998"/>
                    <a:gd name="csY9" fmla="*/ 0 h 662748"/>
                    <a:gd name="csX10" fmla="*/ 6695998 w 6695998"/>
                    <a:gd name="csY10" fmla="*/ 0 h 662748"/>
                    <a:gd name="csX11" fmla="*/ 6695998 w 6695998"/>
                    <a:gd name="csY11" fmla="*/ 662748 h 662748"/>
                    <a:gd name="csX12" fmla="*/ 6160318 w 6695998"/>
                    <a:gd name="csY12" fmla="*/ 662748 h 662748"/>
                    <a:gd name="csX13" fmla="*/ 5356798 w 6695998"/>
                    <a:gd name="csY13" fmla="*/ 662748 h 662748"/>
                    <a:gd name="csX14" fmla="*/ 4821119 w 6695998"/>
                    <a:gd name="csY14" fmla="*/ 662748 h 662748"/>
                    <a:gd name="csX15" fmla="*/ 4352399 w 6695998"/>
                    <a:gd name="csY15" fmla="*/ 662748 h 662748"/>
                    <a:gd name="csX16" fmla="*/ 3883679 w 6695998"/>
                    <a:gd name="csY16" fmla="*/ 662748 h 662748"/>
                    <a:gd name="csX17" fmla="*/ 3147119 w 6695998"/>
                    <a:gd name="csY17" fmla="*/ 662748 h 662748"/>
                    <a:gd name="csX18" fmla="*/ 2678399 w 6695998"/>
                    <a:gd name="csY18" fmla="*/ 662748 h 662748"/>
                    <a:gd name="csX19" fmla="*/ 2008799 w 6695998"/>
                    <a:gd name="csY19" fmla="*/ 662748 h 662748"/>
                    <a:gd name="csX20" fmla="*/ 1473120 w 6695998"/>
                    <a:gd name="csY20" fmla="*/ 662748 h 662748"/>
                    <a:gd name="csX21" fmla="*/ 803520 w 6695998"/>
                    <a:gd name="csY21" fmla="*/ 662748 h 662748"/>
                    <a:gd name="csX22" fmla="*/ 0 w 6695998"/>
                    <a:gd name="csY22" fmla="*/ 662748 h 662748"/>
                    <a:gd name="csX23" fmla="*/ 0 w 6695998"/>
                    <a:gd name="csY23" fmla="*/ 0 h 66274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  <a:cxn ang="0">
                      <a:pos x="csX23" y="csY23"/>
                    </a:cxn>
                  </a:cxnLst>
                  <a:rect l="l" t="t" r="r" b="b"/>
                  <a:pathLst>
                    <a:path w="6695998" h="662748" fill="none" extrusionOk="0">
                      <a:moveTo>
                        <a:pt x="0" y="0"/>
                      </a:moveTo>
                      <a:cubicBezTo>
                        <a:pt x="265549" y="-32276"/>
                        <a:pt x="418847" y="-22524"/>
                        <a:pt x="669600" y="0"/>
                      </a:cubicBezTo>
                      <a:cubicBezTo>
                        <a:pt x="920353" y="22524"/>
                        <a:pt x="1167686" y="31764"/>
                        <a:pt x="1339200" y="0"/>
                      </a:cubicBezTo>
                      <a:cubicBezTo>
                        <a:pt x="1510714" y="-31764"/>
                        <a:pt x="1723557" y="-22184"/>
                        <a:pt x="2008799" y="0"/>
                      </a:cubicBezTo>
                      <a:cubicBezTo>
                        <a:pt x="2294041" y="22184"/>
                        <a:pt x="2574905" y="5953"/>
                        <a:pt x="2812319" y="0"/>
                      </a:cubicBezTo>
                      <a:cubicBezTo>
                        <a:pt x="3049733" y="-5953"/>
                        <a:pt x="3382062" y="8686"/>
                        <a:pt x="3548879" y="0"/>
                      </a:cubicBezTo>
                      <a:cubicBezTo>
                        <a:pt x="3715696" y="-8686"/>
                        <a:pt x="3841551" y="18517"/>
                        <a:pt x="4017599" y="0"/>
                      </a:cubicBezTo>
                      <a:cubicBezTo>
                        <a:pt x="4193647" y="-18517"/>
                        <a:pt x="4365531" y="-8126"/>
                        <a:pt x="4620239" y="0"/>
                      </a:cubicBezTo>
                      <a:cubicBezTo>
                        <a:pt x="4874947" y="8126"/>
                        <a:pt x="5072627" y="36119"/>
                        <a:pt x="5423758" y="0"/>
                      </a:cubicBezTo>
                      <a:cubicBezTo>
                        <a:pt x="5774889" y="-36119"/>
                        <a:pt x="5908779" y="-9452"/>
                        <a:pt x="6093358" y="0"/>
                      </a:cubicBezTo>
                      <a:cubicBezTo>
                        <a:pt x="6277937" y="9452"/>
                        <a:pt x="6568848" y="-13685"/>
                        <a:pt x="6695998" y="0"/>
                      </a:cubicBezTo>
                      <a:cubicBezTo>
                        <a:pt x="6683849" y="217191"/>
                        <a:pt x="6728572" y="410106"/>
                        <a:pt x="6695998" y="662748"/>
                      </a:cubicBezTo>
                      <a:cubicBezTo>
                        <a:pt x="6515558" y="650908"/>
                        <a:pt x="6386666" y="685517"/>
                        <a:pt x="6160318" y="662748"/>
                      </a:cubicBezTo>
                      <a:cubicBezTo>
                        <a:pt x="5933970" y="639979"/>
                        <a:pt x="5533574" y="700412"/>
                        <a:pt x="5356798" y="662748"/>
                      </a:cubicBezTo>
                      <a:cubicBezTo>
                        <a:pt x="5180022" y="625084"/>
                        <a:pt x="5054797" y="648395"/>
                        <a:pt x="4821119" y="662748"/>
                      </a:cubicBezTo>
                      <a:cubicBezTo>
                        <a:pt x="4587441" y="677101"/>
                        <a:pt x="4499518" y="674823"/>
                        <a:pt x="4352399" y="662748"/>
                      </a:cubicBezTo>
                      <a:cubicBezTo>
                        <a:pt x="4205280" y="650673"/>
                        <a:pt x="4024016" y="679652"/>
                        <a:pt x="3883679" y="662748"/>
                      </a:cubicBezTo>
                      <a:cubicBezTo>
                        <a:pt x="3743342" y="645844"/>
                        <a:pt x="3399814" y="659460"/>
                        <a:pt x="3147119" y="662748"/>
                      </a:cubicBezTo>
                      <a:cubicBezTo>
                        <a:pt x="2894424" y="666036"/>
                        <a:pt x="2834312" y="654252"/>
                        <a:pt x="2678399" y="662748"/>
                      </a:cubicBezTo>
                      <a:cubicBezTo>
                        <a:pt x="2522486" y="671244"/>
                        <a:pt x="2148799" y="661669"/>
                        <a:pt x="2008799" y="662748"/>
                      </a:cubicBezTo>
                      <a:cubicBezTo>
                        <a:pt x="1868799" y="663827"/>
                        <a:pt x="1686412" y="640428"/>
                        <a:pt x="1473120" y="662748"/>
                      </a:cubicBezTo>
                      <a:cubicBezTo>
                        <a:pt x="1259828" y="685068"/>
                        <a:pt x="1011954" y="694680"/>
                        <a:pt x="803520" y="662748"/>
                      </a:cubicBezTo>
                      <a:cubicBezTo>
                        <a:pt x="595086" y="630816"/>
                        <a:pt x="167816" y="645351"/>
                        <a:pt x="0" y="662748"/>
                      </a:cubicBezTo>
                      <a:cubicBezTo>
                        <a:pt x="9862" y="444103"/>
                        <a:pt x="-1218" y="301789"/>
                        <a:pt x="0" y="0"/>
                      </a:cubicBezTo>
                      <a:close/>
                    </a:path>
                    <a:path w="6695998" h="662748" stroke="0" extrusionOk="0">
                      <a:moveTo>
                        <a:pt x="0" y="0"/>
                      </a:moveTo>
                      <a:cubicBezTo>
                        <a:pt x="216680" y="20759"/>
                        <a:pt x="369189" y="-19417"/>
                        <a:pt x="602640" y="0"/>
                      </a:cubicBezTo>
                      <a:cubicBezTo>
                        <a:pt x="836091" y="19417"/>
                        <a:pt x="976389" y="-22387"/>
                        <a:pt x="1071360" y="0"/>
                      </a:cubicBezTo>
                      <a:cubicBezTo>
                        <a:pt x="1166331" y="22387"/>
                        <a:pt x="1478475" y="-27882"/>
                        <a:pt x="1874879" y="0"/>
                      </a:cubicBezTo>
                      <a:cubicBezTo>
                        <a:pt x="2271283" y="27882"/>
                        <a:pt x="2181987" y="-7047"/>
                        <a:pt x="2477519" y="0"/>
                      </a:cubicBezTo>
                      <a:cubicBezTo>
                        <a:pt x="2773051" y="7047"/>
                        <a:pt x="2856702" y="17197"/>
                        <a:pt x="3080159" y="0"/>
                      </a:cubicBezTo>
                      <a:cubicBezTo>
                        <a:pt x="3303616" y="-17197"/>
                        <a:pt x="3645169" y="-29753"/>
                        <a:pt x="3883679" y="0"/>
                      </a:cubicBezTo>
                      <a:cubicBezTo>
                        <a:pt x="4122189" y="29753"/>
                        <a:pt x="4182135" y="18603"/>
                        <a:pt x="4419359" y="0"/>
                      </a:cubicBezTo>
                      <a:cubicBezTo>
                        <a:pt x="4656583" y="-18603"/>
                        <a:pt x="4852009" y="35125"/>
                        <a:pt x="5222878" y="0"/>
                      </a:cubicBezTo>
                      <a:cubicBezTo>
                        <a:pt x="5593747" y="-35125"/>
                        <a:pt x="5722134" y="-8555"/>
                        <a:pt x="6026398" y="0"/>
                      </a:cubicBezTo>
                      <a:cubicBezTo>
                        <a:pt x="6330662" y="8555"/>
                        <a:pt x="6436380" y="-29579"/>
                        <a:pt x="6695998" y="0"/>
                      </a:cubicBezTo>
                      <a:cubicBezTo>
                        <a:pt x="6670865" y="272661"/>
                        <a:pt x="6716402" y="529609"/>
                        <a:pt x="6695998" y="662748"/>
                      </a:cubicBezTo>
                      <a:cubicBezTo>
                        <a:pt x="6542132" y="694810"/>
                        <a:pt x="6229851" y="657614"/>
                        <a:pt x="5959438" y="662748"/>
                      </a:cubicBezTo>
                      <a:cubicBezTo>
                        <a:pt x="5689025" y="667882"/>
                        <a:pt x="5435884" y="632536"/>
                        <a:pt x="5155918" y="662748"/>
                      </a:cubicBezTo>
                      <a:cubicBezTo>
                        <a:pt x="4875952" y="692960"/>
                        <a:pt x="4661373" y="657761"/>
                        <a:pt x="4352399" y="662748"/>
                      </a:cubicBezTo>
                      <a:cubicBezTo>
                        <a:pt x="4043425" y="667735"/>
                        <a:pt x="3995699" y="643945"/>
                        <a:pt x="3816719" y="662748"/>
                      </a:cubicBezTo>
                      <a:cubicBezTo>
                        <a:pt x="3637739" y="681551"/>
                        <a:pt x="3330042" y="637665"/>
                        <a:pt x="3147119" y="662748"/>
                      </a:cubicBezTo>
                      <a:cubicBezTo>
                        <a:pt x="2964196" y="687831"/>
                        <a:pt x="2541824" y="629500"/>
                        <a:pt x="2343599" y="662748"/>
                      </a:cubicBezTo>
                      <a:cubicBezTo>
                        <a:pt x="2145374" y="695996"/>
                        <a:pt x="1972141" y="694868"/>
                        <a:pt x="1674000" y="662748"/>
                      </a:cubicBezTo>
                      <a:cubicBezTo>
                        <a:pt x="1375859" y="630628"/>
                        <a:pt x="1399960" y="681629"/>
                        <a:pt x="1205280" y="662748"/>
                      </a:cubicBezTo>
                      <a:cubicBezTo>
                        <a:pt x="1010600" y="643867"/>
                        <a:pt x="783481" y="659693"/>
                        <a:pt x="669600" y="662748"/>
                      </a:cubicBezTo>
                      <a:cubicBezTo>
                        <a:pt x="555719" y="665803"/>
                        <a:pt x="273153" y="678100"/>
                        <a:pt x="0" y="662748"/>
                      </a:cubicBezTo>
                      <a:cubicBezTo>
                        <a:pt x="-3744" y="360600"/>
                        <a:pt x="-21032" y="147435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 vert="horz" lIns="91440" tIns="45720" rIns="91440" bIns="45720" rtlCol="0" anchor="ctr" anchorCtr="0">
                  <a:noAutofit/>
                </a:bodyPr>
                <a:lstStyle>
                  <a:lvl1pPr marL="0" indent="0" algn="ctr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If you know </a:t>
                  </a:r>
                  <a14:m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</m:oMath>
                  </a14:m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, you can work out </a:t>
                  </a:r>
                  <a14:m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a14:m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and </a:t>
                  </a:r>
                  <a14:m>
                    <m:oMath xmlns:m="http://schemas.openxmlformats.org/officeDocument/2006/math">
                      <m:r>
                        <a:rPr lang="en-GB" sz="2800" i="1" dirty="0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a14:m>
                  <a:r>
                    <a:rPr lang="en-GB" sz="280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15" name="Subtitle 2">
                  <a:extLst>
                    <a:ext uri="{FF2B5EF4-FFF2-40B4-BE49-F238E27FC236}">
                      <a16:creationId xmlns:a16="http://schemas.microsoft.com/office/drawing/2014/main" id="{CD424EAD-A769-1A78-2EC6-92A7D2930D6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824" y="5401888"/>
                  <a:ext cx="6695998" cy="662748"/>
                </a:xfrm>
                <a:prstGeom prst="rect">
                  <a:avLst/>
                </a:prstGeom>
                <a:blipFill>
                  <a:blip r:embed="rId9"/>
                  <a:stretch>
                    <a:fillRect b="-3333"/>
                  </a:stretch>
                </a:blip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custGeom>
                          <a:avLst/>
                          <a:gdLst>
                            <a:gd name="connsiteX0" fmla="*/ 0 w 6695998"/>
                            <a:gd name="connsiteY0" fmla="*/ 0 h 662748"/>
                            <a:gd name="connsiteX1" fmla="*/ 602640 w 6695998"/>
                            <a:gd name="connsiteY1" fmla="*/ 0 h 662748"/>
                            <a:gd name="connsiteX2" fmla="*/ 1071360 w 6695998"/>
                            <a:gd name="connsiteY2" fmla="*/ 0 h 662748"/>
                            <a:gd name="connsiteX3" fmla="*/ 1874879 w 6695998"/>
                            <a:gd name="connsiteY3" fmla="*/ 0 h 662748"/>
                            <a:gd name="connsiteX4" fmla="*/ 2477519 w 6695998"/>
                            <a:gd name="connsiteY4" fmla="*/ 0 h 662748"/>
                            <a:gd name="connsiteX5" fmla="*/ 3080159 w 6695998"/>
                            <a:gd name="connsiteY5" fmla="*/ 0 h 662748"/>
                            <a:gd name="connsiteX6" fmla="*/ 3883679 w 6695998"/>
                            <a:gd name="connsiteY6" fmla="*/ 0 h 662748"/>
                            <a:gd name="connsiteX7" fmla="*/ 4419359 w 6695998"/>
                            <a:gd name="connsiteY7" fmla="*/ 0 h 662748"/>
                            <a:gd name="connsiteX8" fmla="*/ 5222878 w 6695998"/>
                            <a:gd name="connsiteY8" fmla="*/ 0 h 662748"/>
                            <a:gd name="connsiteX9" fmla="*/ 6026398 w 6695998"/>
                            <a:gd name="connsiteY9" fmla="*/ 0 h 662748"/>
                            <a:gd name="connsiteX10" fmla="*/ 6695998 w 6695998"/>
                            <a:gd name="connsiteY10" fmla="*/ 0 h 662748"/>
                            <a:gd name="connsiteX11" fmla="*/ 6695998 w 6695998"/>
                            <a:gd name="connsiteY11" fmla="*/ 662748 h 662748"/>
                            <a:gd name="connsiteX12" fmla="*/ 5959438 w 6695998"/>
                            <a:gd name="connsiteY12" fmla="*/ 662748 h 662748"/>
                            <a:gd name="connsiteX13" fmla="*/ 5155918 w 6695998"/>
                            <a:gd name="connsiteY13" fmla="*/ 662748 h 662748"/>
                            <a:gd name="connsiteX14" fmla="*/ 4352399 w 6695998"/>
                            <a:gd name="connsiteY14" fmla="*/ 662748 h 662748"/>
                            <a:gd name="connsiteX15" fmla="*/ 3816719 w 6695998"/>
                            <a:gd name="connsiteY15" fmla="*/ 662748 h 662748"/>
                            <a:gd name="connsiteX16" fmla="*/ 3147119 w 6695998"/>
                            <a:gd name="connsiteY16" fmla="*/ 662748 h 662748"/>
                            <a:gd name="connsiteX17" fmla="*/ 2343599 w 6695998"/>
                            <a:gd name="connsiteY17" fmla="*/ 662748 h 662748"/>
                            <a:gd name="connsiteX18" fmla="*/ 1674000 w 6695998"/>
                            <a:gd name="connsiteY18" fmla="*/ 662748 h 662748"/>
                            <a:gd name="connsiteX19" fmla="*/ 1205280 w 6695998"/>
                            <a:gd name="connsiteY19" fmla="*/ 662748 h 662748"/>
                            <a:gd name="connsiteX20" fmla="*/ 669600 w 6695998"/>
                            <a:gd name="connsiteY20" fmla="*/ 662748 h 662748"/>
                            <a:gd name="connsiteX21" fmla="*/ 0 w 6695998"/>
                            <a:gd name="connsiteY21" fmla="*/ 662748 h 662748"/>
                            <a:gd name="connsiteX22" fmla="*/ 0 w 6695998"/>
                            <a:gd name="connsiteY22" fmla="*/ 0 h 66274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  <a:cxn ang="0">
                              <a:pos x="connsiteX15" y="connsiteY15"/>
                            </a:cxn>
                            <a:cxn ang="0">
                              <a:pos x="connsiteX16" y="connsiteY16"/>
                            </a:cxn>
                            <a:cxn ang="0">
                              <a:pos x="connsiteX17" y="connsiteY17"/>
                            </a:cxn>
                            <a:cxn ang="0">
                              <a:pos x="connsiteX18" y="connsiteY18"/>
                            </a:cxn>
                            <a:cxn ang="0">
                              <a:pos x="connsiteX19" y="connsiteY19"/>
                            </a:cxn>
                            <a:cxn ang="0">
                              <a:pos x="connsiteX20" y="connsiteY20"/>
                            </a:cxn>
                            <a:cxn ang="0">
                              <a:pos x="connsiteX21" y="connsiteY21"/>
                            </a:cxn>
                            <a:cxn ang="0">
                              <a:pos x="connsiteX22" y="connsiteY22"/>
                            </a:cxn>
                          </a:cxnLst>
                          <a:rect l="l" t="t" r="r" b="b"/>
                          <a:pathLst>
                            <a:path w="6695998" h="662748" extrusionOk="0">
                              <a:moveTo>
                                <a:pt x="0" y="0"/>
                              </a:moveTo>
                              <a:cubicBezTo>
                                <a:pt x="216680" y="20759"/>
                                <a:pt x="369189" y="-19417"/>
                                <a:pt x="602640" y="0"/>
                              </a:cubicBezTo>
                              <a:cubicBezTo>
                                <a:pt x="836091" y="19417"/>
                                <a:pt x="976389" y="-22387"/>
                                <a:pt x="1071360" y="0"/>
                              </a:cubicBezTo>
                              <a:cubicBezTo>
                                <a:pt x="1166331" y="22387"/>
                                <a:pt x="1478475" y="-27882"/>
                                <a:pt x="1874879" y="0"/>
                              </a:cubicBezTo>
                              <a:cubicBezTo>
                                <a:pt x="2271283" y="27882"/>
                                <a:pt x="2181987" y="-7047"/>
                                <a:pt x="2477519" y="0"/>
                              </a:cubicBezTo>
                              <a:cubicBezTo>
                                <a:pt x="2773051" y="7047"/>
                                <a:pt x="2856702" y="17197"/>
                                <a:pt x="3080159" y="0"/>
                              </a:cubicBezTo>
                              <a:cubicBezTo>
                                <a:pt x="3303616" y="-17197"/>
                                <a:pt x="3645169" y="-29753"/>
                                <a:pt x="3883679" y="0"/>
                              </a:cubicBezTo>
                              <a:cubicBezTo>
                                <a:pt x="4122189" y="29753"/>
                                <a:pt x="4182135" y="18603"/>
                                <a:pt x="4419359" y="0"/>
                              </a:cubicBezTo>
                              <a:cubicBezTo>
                                <a:pt x="4656583" y="-18603"/>
                                <a:pt x="4852009" y="35125"/>
                                <a:pt x="5222878" y="0"/>
                              </a:cubicBezTo>
                              <a:cubicBezTo>
                                <a:pt x="5593747" y="-35125"/>
                                <a:pt x="5722134" y="-8555"/>
                                <a:pt x="6026398" y="0"/>
                              </a:cubicBezTo>
                              <a:cubicBezTo>
                                <a:pt x="6330662" y="8555"/>
                                <a:pt x="6436380" y="-29579"/>
                                <a:pt x="6695998" y="0"/>
                              </a:cubicBezTo>
                              <a:cubicBezTo>
                                <a:pt x="6670865" y="272661"/>
                                <a:pt x="6716402" y="529609"/>
                                <a:pt x="6695998" y="662748"/>
                              </a:cubicBezTo>
                              <a:cubicBezTo>
                                <a:pt x="6542132" y="694810"/>
                                <a:pt x="6229851" y="657614"/>
                                <a:pt x="5959438" y="662748"/>
                              </a:cubicBezTo>
                              <a:cubicBezTo>
                                <a:pt x="5689025" y="667882"/>
                                <a:pt x="5435884" y="632536"/>
                                <a:pt x="5155918" y="662748"/>
                              </a:cubicBezTo>
                              <a:cubicBezTo>
                                <a:pt x="4875952" y="692960"/>
                                <a:pt x="4661373" y="657761"/>
                                <a:pt x="4352399" y="662748"/>
                              </a:cubicBezTo>
                              <a:cubicBezTo>
                                <a:pt x="4043425" y="667735"/>
                                <a:pt x="3995699" y="643945"/>
                                <a:pt x="3816719" y="662748"/>
                              </a:cubicBezTo>
                              <a:cubicBezTo>
                                <a:pt x="3637739" y="681551"/>
                                <a:pt x="3330042" y="637665"/>
                                <a:pt x="3147119" y="662748"/>
                              </a:cubicBezTo>
                              <a:cubicBezTo>
                                <a:pt x="2964196" y="687831"/>
                                <a:pt x="2541824" y="629500"/>
                                <a:pt x="2343599" y="662748"/>
                              </a:cubicBezTo>
                              <a:cubicBezTo>
                                <a:pt x="2145374" y="695996"/>
                                <a:pt x="1972141" y="694868"/>
                                <a:pt x="1674000" y="662748"/>
                              </a:cubicBezTo>
                              <a:cubicBezTo>
                                <a:pt x="1375859" y="630628"/>
                                <a:pt x="1399960" y="681629"/>
                                <a:pt x="1205280" y="662748"/>
                              </a:cubicBezTo>
                              <a:cubicBezTo>
                                <a:pt x="1010600" y="643867"/>
                                <a:pt x="783481" y="659693"/>
                                <a:pt x="669600" y="662748"/>
                              </a:cubicBezTo>
                              <a:cubicBezTo>
                                <a:pt x="555719" y="665803"/>
                                <a:pt x="273153" y="678100"/>
                                <a:pt x="0" y="662748"/>
                              </a:cubicBezTo>
                              <a:cubicBezTo>
                                <a:pt x="-3744" y="360600"/>
                                <a:pt x="-21032" y="147435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3" name="Subtitle 2">
              <a:extLst>
                <a:ext uri="{FF2B5EF4-FFF2-40B4-BE49-F238E27FC236}">
                  <a16:creationId xmlns:a16="http://schemas.microsoft.com/office/drawing/2014/main" id="{89716EC2-D8FE-D733-9E74-D9379F13B3AA}"/>
                </a:ext>
              </a:extLst>
            </p:cNvPr>
            <p:cNvSpPr txBox="1">
              <a:spLocks/>
            </p:cNvSpPr>
            <p:nvPr/>
          </p:nvSpPr>
          <p:spPr>
            <a:xfrm>
              <a:off x="154824" y="5401888"/>
              <a:ext cx="6695998" cy="662748"/>
            </a:xfrm>
            <a:custGeom>
              <a:avLst/>
              <a:gdLst>
                <a:gd name="csX0" fmla="*/ 0 w 6695998"/>
                <a:gd name="csY0" fmla="*/ 0 h 662748"/>
                <a:gd name="csX1" fmla="*/ 602640 w 6695998"/>
                <a:gd name="csY1" fmla="*/ 0 h 662748"/>
                <a:gd name="csX2" fmla="*/ 1071360 w 6695998"/>
                <a:gd name="csY2" fmla="*/ 0 h 662748"/>
                <a:gd name="csX3" fmla="*/ 1874879 w 6695998"/>
                <a:gd name="csY3" fmla="*/ 0 h 662748"/>
                <a:gd name="csX4" fmla="*/ 2477519 w 6695998"/>
                <a:gd name="csY4" fmla="*/ 0 h 662748"/>
                <a:gd name="csX5" fmla="*/ 3080159 w 6695998"/>
                <a:gd name="csY5" fmla="*/ 0 h 662748"/>
                <a:gd name="csX6" fmla="*/ 3883679 w 6695998"/>
                <a:gd name="csY6" fmla="*/ 0 h 662748"/>
                <a:gd name="csX7" fmla="*/ 4419359 w 6695998"/>
                <a:gd name="csY7" fmla="*/ 0 h 662748"/>
                <a:gd name="csX8" fmla="*/ 5222878 w 6695998"/>
                <a:gd name="csY8" fmla="*/ 0 h 662748"/>
                <a:gd name="csX9" fmla="*/ 6026398 w 6695998"/>
                <a:gd name="csY9" fmla="*/ 0 h 662748"/>
                <a:gd name="csX10" fmla="*/ 6695998 w 6695998"/>
                <a:gd name="csY10" fmla="*/ 0 h 662748"/>
                <a:gd name="csX11" fmla="*/ 6695998 w 6695998"/>
                <a:gd name="csY11" fmla="*/ 662748 h 662748"/>
                <a:gd name="csX12" fmla="*/ 5959438 w 6695998"/>
                <a:gd name="csY12" fmla="*/ 662748 h 662748"/>
                <a:gd name="csX13" fmla="*/ 5155918 w 6695998"/>
                <a:gd name="csY13" fmla="*/ 662748 h 662748"/>
                <a:gd name="csX14" fmla="*/ 4352399 w 6695998"/>
                <a:gd name="csY14" fmla="*/ 662748 h 662748"/>
                <a:gd name="csX15" fmla="*/ 3816719 w 6695998"/>
                <a:gd name="csY15" fmla="*/ 662748 h 662748"/>
                <a:gd name="csX16" fmla="*/ 3147119 w 6695998"/>
                <a:gd name="csY16" fmla="*/ 662748 h 662748"/>
                <a:gd name="csX17" fmla="*/ 2343599 w 6695998"/>
                <a:gd name="csY17" fmla="*/ 662748 h 662748"/>
                <a:gd name="csX18" fmla="*/ 1674000 w 6695998"/>
                <a:gd name="csY18" fmla="*/ 662748 h 662748"/>
                <a:gd name="csX19" fmla="*/ 1205280 w 6695998"/>
                <a:gd name="csY19" fmla="*/ 662748 h 662748"/>
                <a:gd name="csX20" fmla="*/ 669600 w 6695998"/>
                <a:gd name="csY20" fmla="*/ 662748 h 662748"/>
                <a:gd name="csX21" fmla="*/ 0 w 6695998"/>
                <a:gd name="csY21" fmla="*/ 662748 h 662748"/>
                <a:gd name="csX22" fmla="*/ 0 w 6695998"/>
                <a:gd name="csY22" fmla="*/ 0 h 66274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</a:cxnLst>
              <a:rect l="l" t="t" r="r" b="b"/>
              <a:pathLst>
                <a:path w="6695998" h="662748" extrusionOk="0">
                  <a:moveTo>
                    <a:pt x="0" y="0"/>
                  </a:moveTo>
                  <a:cubicBezTo>
                    <a:pt x="216680" y="20759"/>
                    <a:pt x="369189" y="-19417"/>
                    <a:pt x="602640" y="0"/>
                  </a:cubicBezTo>
                  <a:cubicBezTo>
                    <a:pt x="836091" y="19417"/>
                    <a:pt x="976389" y="-22387"/>
                    <a:pt x="1071360" y="0"/>
                  </a:cubicBezTo>
                  <a:cubicBezTo>
                    <a:pt x="1166331" y="22387"/>
                    <a:pt x="1478475" y="-27882"/>
                    <a:pt x="1874879" y="0"/>
                  </a:cubicBezTo>
                  <a:cubicBezTo>
                    <a:pt x="2271283" y="27882"/>
                    <a:pt x="2181987" y="-7047"/>
                    <a:pt x="2477519" y="0"/>
                  </a:cubicBezTo>
                  <a:cubicBezTo>
                    <a:pt x="2773051" y="7047"/>
                    <a:pt x="2856702" y="17197"/>
                    <a:pt x="3080159" y="0"/>
                  </a:cubicBezTo>
                  <a:cubicBezTo>
                    <a:pt x="3303616" y="-17197"/>
                    <a:pt x="3645169" y="-29753"/>
                    <a:pt x="3883679" y="0"/>
                  </a:cubicBezTo>
                  <a:cubicBezTo>
                    <a:pt x="4122189" y="29753"/>
                    <a:pt x="4182135" y="18603"/>
                    <a:pt x="4419359" y="0"/>
                  </a:cubicBezTo>
                  <a:cubicBezTo>
                    <a:pt x="4656583" y="-18603"/>
                    <a:pt x="4852009" y="35125"/>
                    <a:pt x="5222878" y="0"/>
                  </a:cubicBezTo>
                  <a:cubicBezTo>
                    <a:pt x="5593747" y="-35125"/>
                    <a:pt x="5722134" y="-8555"/>
                    <a:pt x="6026398" y="0"/>
                  </a:cubicBezTo>
                  <a:cubicBezTo>
                    <a:pt x="6330662" y="8555"/>
                    <a:pt x="6436380" y="-29579"/>
                    <a:pt x="6695998" y="0"/>
                  </a:cubicBezTo>
                  <a:cubicBezTo>
                    <a:pt x="6670865" y="272661"/>
                    <a:pt x="6716402" y="529609"/>
                    <a:pt x="6695998" y="662748"/>
                  </a:cubicBezTo>
                  <a:cubicBezTo>
                    <a:pt x="6542132" y="694810"/>
                    <a:pt x="6229851" y="657614"/>
                    <a:pt x="5959438" y="662748"/>
                  </a:cubicBezTo>
                  <a:cubicBezTo>
                    <a:pt x="5689025" y="667882"/>
                    <a:pt x="5435884" y="632536"/>
                    <a:pt x="5155918" y="662748"/>
                  </a:cubicBezTo>
                  <a:cubicBezTo>
                    <a:pt x="4875952" y="692960"/>
                    <a:pt x="4661373" y="657761"/>
                    <a:pt x="4352399" y="662748"/>
                  </a:cubicBezTo>
                  <a:cubicBezTo>
                    <a:pt x="4043425" y="667735"/>
                    <a:pt x="3995699" y="643945"/>
                    <a:pt x="3816719" y="662748"/>
                  </a:cubicBezTo>
                  <a:cubicBezTo>
                    <a:pt x="3637739" y="681551"/>
                    <a:pt x="3330042" y="637665"/>
                    <a:pt x="3147119" y="662748"/>
                  </a:cubicBezTo>
                  <a:cubicBezTo>
                    <a:pt x="2964196" y="687831"/>
                    <a:pt x="2541824" y="629500"/>
                    <a:pt x="2343599" y="662748"/>
                  </a:cubicBezTo>
                  <a:cubicBezTo>
                    <a:pt x="2145374" y="695996"/>
                    <a:pt x="1972141" y="694868"/>
                    <a:pt x="1674000" y="662748"/>
                  </a:cubicBezTo>
                  <a:cubicBezTo>
                    <a:pt x="1375859" y="630628"/>
                    <a:pt x="1399960" y="681629"/>
                    <a:pt x="1205280" y="662748"/>
                  </a:cubicBezTo>
                  <a:cubicBezTo>
                    <a:pt x="1010600" y="643867"/>
                    <a:pt x="783481" y="659693"/>
                    <a:pt x="669600" y="662748"/>
                  </a:cubicBezTo>
                  <a:cubicBezTo>
                    <a:pt x="555719" y="665803"/>
                    <a:pt x="273153" y="678100"/>
                    <a:pt x="0" y="662748"/>
                  </a:cubicBezTo>
                  <a:cubicBezTo>
                    <a:pt x="-3744" y="360600"/>
                    <a:pt x="-21032" y="147435"/>
                    <a:pt x="0" y="0"/>
                  </a:cubicBezTo>
                  <a:close/>
                </a:path>
              </a:pathLst>
            </a:custGeom>
            <a:noFill/>
            <a:ln w="28575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vert="horz" lIns="54000" tIns="36000" rIns="36000" bIns="36000" rtlCol="0" anchor="t" anchorCtr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GB" sz="1200" dirty="0">
                  <a:solidFill>
                    <a:schemeClr val="bg1">
                      <a:lumMod val="50000"/>
                    </a:schemeClr>
                  </a:solidFill>
                  <a:latin typeface="Sagona Book" panose="02020503050505020204" pitchFamily="18" charset="0"/>
                  <a:cs typeface="Calibri" panose="020F0502020204030204" pitchFamily="34" charset="0"/>
                </a:rPr>
                <a:t>7.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C23A0F6-B361-78A9-C5EB-32562B7EAFE3}"/>
              </a:ext>
            </a:extLst>
          </p:cNvPr>
          <p:cNvGrpSpPr/>
          <p:nvPr/>
        </p:nvGrpSpPr>
        <p:grpSpPr>
          <a:xfrm>
            <a:off x="5678312" y="5763205"/>
            <a:ext cx="6325673" cy="662748"/>
            <a:chOff x="525149" y="5401888"/>
            <a:chExt cx="6325673" cy="6627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Subtitle 2">
                  <a:extLst>
                    <a:ext uri="{FF2B5EF4-FFF2-40B4-BE49-F238E27FC236}">
                      <a16:creationId xmlns:a16="http://schemas.microsoft.com/office/drawing/2014/main" id="{2F804C5A-D2D3-C327-30E3-628B1A1DFED3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25149" y="5401888"/>
                  <a:ext cx="6325673" cy="662748"/>
                </a:xfrm>
                <a:custGeom>
                  <a:avLst/>
                  <a:gdLst>
                    <a:gd name="csX0" fmla="*/ 0 w 6325673"/>
                    <a:gd name="csY0" fmla="*/ 0 h 662748"/>
                    <a:gd name="csX1" fmla="*/ 632567 w 6325673"/>
                    <a:gd name="csY1" fmla="*/ 0 h 662748"/>
                    <a:gd name="csX2" fmla="*/ 1265135 w 6325673"/>
                    <a:gd name="csY2" fmla="*/ 0 h 662748"/>
                    <a:gd name="csX3" fmla="*/ 1897702 w 6325673"/>
                    <a:gd name="csY3" fmla="*/ 0 h 662748"/>
                    <a:gd name="csX4" fmla="*/ 2656783 w 6325673"/>
                    <a:gd name="csY4" fmla="*/ 0 h 662748"/>
                    <a:gd name="csX5" fmla="*/ 3352607 w 6325673"/>
                    <a:gd name="csY5" fmla="*/ 0 h 662748"/>
                    <a:gd name="csX6" fmla="*/ 3795404 w 6325673"/>
                    <a:gd name="csY6" fmla="*/ 0 h 662748"/>
                    <a:gd name="csX7" fmla="*/ 4364714 w 6325673"/>
                    <a:gd name="csY7" fmla="*/ 0 h 662748"/>
                    <a:gd name="csX8" fmla="*/ 5123795 w 6325673"/>
                    <a:gd name="csY8" fmla="*/ 0 h 662748"/>
                    <a:gd name="csX9" fmla="*/ 5756362 w 6325673"/>
                    <a:gd name="csY9" fmla="*/ 0 h 662748"/>
                    <a:gd name="csX10" fmla="*/ 6325673 w 6325673"/>
                    <a:gd name="csY10" fmla="*/ 0 h 662748"/>
                    <a:gd name="csX11" fmla="*/ 6325673 w 6325673"/>
                    <a:gd name="csY11" fmla="*/ 662748 h 662748"/>
                    <a:gd name="csX12" fmla="*/ 5819619 w 6325673"/>
                    <a:gd name="csY12" fmla="*/ 662748 h 662748"/>
                    <a:gd name="csX13" fmla="*/ 5060538 w 6325673"/>
                    <a:gd name="csY13" fmla="*/ 662748 h 662748"/>
                    <a:gd name="csX14" fmla="*/ 4554485 w 6325673"/>
                    <a:gd name="csY14" fmla="*/ 662748 h 662748"/>
                    <a:gd name="csX15" fmla="*/ 4111687 w 6325673"/>
                    <a:gd name="csY15" fmla="*/ 662748 h 662748"/>
                    <a:gd name="csX16" fmla="*/ 3668890 w 6325673"/>
                    <a:gd name="csY16" fmla="*/ 662748 h 662748"/>
                    <a:gd name="csX17" fmla="*/ 2973066 w 6325673"/>
                    <a:gd name="csY17" fmla="*/ 662748 h 662748"/>
                    <a:gd name="csX18" fmla="*/ 2530269 w 6325673"/>
                    <a:gd name="csY18" fmla="*/ 662748 h 662748"/>
                    <a:gd name="csX19" fmla="*/ 1897702 w 6325673"/>
                    <a:gd name="csY19" fmla="*/ 662748 h 662748"/>
                    <a:gd name="csX20" fmla="*/ 1391648 w 6325673"/>
                    <a:gd name="csY20" fmla="*/ 662748 h 662748"/>
                    <a:gd name="csX21" fmla="*/ 759081 w 6325673"/>
                    <a:gd name="csY21" fmla="*/ 662748 h 662748"/>
                    <a:gd name="csX22" fmla="*/ 0 w 6325673"/>
                    <a:gd name="csY22" fmla="*/ 662748 h 662748"/>
                    <a:gd name="csX23" fmla="*/ 0 w 6325673"/>
                    <a:gd name="csY23" fmla="*/ 0 h 66274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  <a:cxn ang="0">
                      <a:pos x="csX19" y="csY19"/>
                    </a:cxn>
                    <a:cxn ang="0">
                      <a:pos x="csX20" y="csY20"/>
                    </a:cxn>
                    <a:cxn ang="0">
                      <a:pos x="csX21" y="csY21"/>
                    </a:cxn>
                    <a:cxn ang="0">
                      <a:pos x="csX22" y="csY22"/>
                    </a:cxn>
                    <a:cxn ang="0">
                      <a:pos x="csX23" y="csY23"/>
                    </a:cxn>
                  </a:cxnLst>
                  <a:rect l="l" t="t" r="r" b="b"/>
                  <a:pathLst>
                    <a:path w="6325673" h="662748" fill="none" extrusionOk="0">
                      <a:moveTo>
                        <a:pt x="0" y="0"/>
                      </a:moveTo>
                      <a:cubicBezTo>
                        <a:pt x="177221" y="30903"/>
                        <a:pt x="341758" y="-23864"/>
                        <a:pt x="632567" y="0"/>
                      </a:cubicBezTo>
                      <a:cubicBezTo>
                        <a:pt x="923376" y="23864"/>
                        <a:pt x="1117163" y="-7232"/>
                        <a:pt x="1265135" y="0"/>
                      </a:cubicBezTo>
                      <a:cubicBezTo>
                        <a:pt x="1413107" y="7232"/>
                        <a:pt x="1691963" y="16026"/>
                        <a:pt x="1897702" y="0"/>
                      </a:cubicBezTo>
                      <a:cubicBezTo>
                        <a:pt x="2103441" y="-16026"/>
                        <a:pt x="2470379" y="-12431"/>
                        <a:pt x="2656783" y="0"/>
                      </a:cubicBezTo>
                      <a:cubicBezTo>
                        <a:pt x="2843187" y="12431"/>
                        <a:pt x="3115226" y="18728"/>
                        <a:pt x="3352607" y="0"/>
                      </a:cubicBezTo>
                      <a:cubicBezTo>
                        <a:pt x="3589988" y="-18728"/>
                        <a:pt x="3617026" y="-4105"/>
                        <a:pt x="3795404" y="0"/>
                      </a:cubicBezTo>
                      <a:cubicBezTo>
                        <a:pt x="3973782" y="4105"/>
                        <a:pt x="4127529" y="-8551"/>
                        <a:pt x="4364714" y="0"/>
                      </a:cubicBezTo>
                      <a:cubicBezTo>
                        <a:pt x="4601899" y="8551"/>
                        <a:pt x="4934176" y="-9849"/>
                        <a:pt x="5123795" y="0"/>
                      </a:cubicBezTo>
                      <a:cubicBezTo>
                        <a:pt x="5313414" y="9849"/>
                        <a:pt x="5603025" y="2051"/>
                        <a:pt x="5756362" y="0"/>
                      </a:cubicBezTo>
                      <a:cubicBezTo>
                        <a:pt x="5909699" y="-2051"/>
                        <a:pt x="6197077" y="-21707"/>
                        <a:pt x="6325673" y="0"/>
                      </a:cubicBezTo>
                      <a:cubicBezTo>
                        <a:pt x="6313524" y="217191"/>
                        <a:pt x="6358247" y="410106"/>
                        <a:pt x="6325673" y="662748"/>
                      </a:cubicBezTo>
                      <a:cubicBezTo>
                        <a:pt x="6101915" y="669197"/>
                        <a:pt x="6068890" y="643230"/>
                        <a:pt x="5819619" y="662748"/>
                      </a:cubicBezTo>
                      <a:cubicBezTo>
                        <a:pt x="5570348" y="682266"/>
                        <a:pt x="5432266" y="629858"/>
                        <a:pt x="5060538" y="662748"/>
                      </a:cubicBezTo>
                      <a:cubicBezTo>
                        <a:pt x="4688810" y="695638"/>
                        <a:pt x="4705323" y="658086"/>
                        <a:pt x="4554485" y="662748"/>
                      </a:cubicBezTo>
                      <a:cubicBezTo>
                        <a:pt x="4403647" y="667410"/>
                        <a:pt x="4256103" y="656379"/>
                        <a:pt x="4111687" y="662748"/>
                      </a:cubicBezTo>
                      <a:cubicBezTo>
                        <a:pt x="3967271" y="669117"/>
                        <a:pt x="3803832" y="666232"/>
                        <a:pt x="3668890" y="662748"/>
                      </a:cubicBezTo>
                      <a:cubicBezTo>
                        <a:pt x="3533948" y="659264"/>
                        <a:pt x="3147804" y="633314"/>
                        <a:pt x="2973066" y="662748"/>
                      </a:cubicBezTo>
                      <a:cubicBezTo>
                        <a:pt x="2798328" y="692182"/>
                        <a:pt x="2696904" y="665954"/>
                        <a:pt x="2530269" y="662748"/>
                      </a:cubicBezTo>
                      <a:cubicBezTo>
                        <a:pt x="2363634" y="659542"/>
                        <a:pt x="2140884" y="667047"/>
                        <a:pt x="1897702" y="662748"/>
                      </a:cubicBezTo>
                      <a:cubicBezTo>
                        <a:pt x="1654520" y="658449"/>
                        <a:pt x="1518903" y="653111"/>
                        <a:pt x="1391648" y="662748"/>
                      </a:cubicBezTo>
                      <a:cubicBezTo>
                        <a:pt x="1264393" y="672385"/>
                        <a:pt x="1006392" y="682359"/>
                        <a:pt x="759081" y="662748"/>
                      </a:cubicBezTo>
                      <a:cubicBezTo>
                        <a:pt x="511770" y="643137"/>
                        <a:pt x="235922" y="678009"/>
                        <a:pt x="0" y="662748"/>
                      </a:cubicBezTo>
                      <a:cubicBezTo>
                        <a:pt x="9862" y="444103"/>
                        <a:pt x="-1218" y="301789"/>
                        <a:pt x="0" y="0"/>
                      </a:cubicBezTo>
                      <a:close/>
                    </a:path>
                    <a:path w="6325673" h="662748" stroke="0" extrusionOk="0">
                      <a:moveTo>
                        <a:pt x="0" y="0"/>
                      </a:moveTo>
                      <a:cubicBezTo>
                        <a:pt x="210146" y="-1532"/>
                        <a:pt x="354675" y="21524"/>
                        <a:pt x="569311" y="0"/>
                      </a:cubicBezTo>
                      <a:cubicBezTo>
                        <a:pt x="783947" y="-21524"/>
                        <a:pt x="872043" y="10478"/>
                        <a:pt x="1012108" y="0"/>
                      </a:cubicBezTo>
                      <a:cubicBezTo>
                        <a:pt x="1152173" y="-10478"/>
                        <a:pt x="1567323" y="13075"/>
                        <a:pt x="1771188" y="0"/>
                      </a:cubicBezTo>
                      <a:cubicBezTo>
                        <a:pt x="1975053" y="-13075"/>
                        <a:pt x="2212753" y="15232"/>
                        <a:pt x="2340499" y="0"/>
                      </a:cubicBezTo>
                      <a:cubicBezTo>
                        <a:pt x="2468245" y="-15232"/>
                        <a:pt x="2652761" y="-11109"/>
                        <a:pt x="2909810" y="0"/>
                      </a:cubicBezTo>
                      <a:cubicBezTo>
                        <a:pt x="3166859" y="11109"/>
                        <a:pt x="3463388" y="-26599"/>
                        <a:pt x="3668890" y="0"/>
                      </a:cubicBezTo>
                      <a:cubicBezTo>
                        <a:pt x="3874392" y="26599"/>
                        <a:pt x="3941828" y="17597"/>
                        <a:pt x="4174944" y="0"/>
                      </a:cubicBezTo>
                      <a:cubicBezTo>
                        <a:pt x="4408060" y="-17597"/>
                        <a:pt x="4660970" y="-30600"/>
                        <a:pt x="4934025" y="0"/>
                      </a:cubicBezTo>
                      <a:cubicBezTo>
                        <a:pt x="5207080" y="30600"/>
                        <a:pt x="5517778" y="-18994"/>
                        <a:pt x="5693106" y="0"/>
                      </a:cubicBezTo>
                      <a:cubicBezTo>
                        <a:pt x="5868434" y="18994"/>
                        <a:pt x="6181001" y="-27713"/>
                        <a:pt x="6325673" y="0"/>
                      </a:cubicBezTo>
                      <a:cubicBezTo>
                        <a:pt x="6300540" y="272661"/>
                        <a:pt x="6346077" y="529609"/>
                        <a:pt x="6325673" y="662748"/>
                      </a:cubicBezTo>
                      <a:cubicBezTo>
                        <a:pt x="6067928" y="691680"/>
                        <a:pt x="5769571" y="681107"/>
                        <a:pt x="5629849" y="662748"/>
                      </a:cubicBezTo>
                      <a:cubicBezTo>
                        <a:pt x="5490127" y="644389"/>
                        <a:pt x="5117991" y="653851"/>
                        <a:pt x="4870768" y="662748"/>
                      </a:cubicBezTo>
                      <a:cubicBezTo>
                        <a:pt x="4623545" y="671645"/>
                        <a:pt x="4479172" y="626741"/>
                        <a:pt x="4111687" y="662748"/>
                      </a:cubicBezTo>
                      <a:cubicBezTo>
                        <a:pt x="3744202" y="698755"/>
                        <a:pt x="3836801" y="646350"/>
                        <a:pt x="3605634" y="662748"/>
                      </a:cubicBezTo>
                      <a:cubicBezTo>
                        <a:pt x="3374467" y="679146"/>
                        <a:pt x="3196232" y="677033"/>
                        <a:pt x="2973066" y="662748"/>
                      </a:cubicBezTo>
                      <a:cubicBezTo>
                        <a:pt x="2749900" y="648463"/>
                        <a:pt x="2392521" y="651818"/>
                        <a:pt x="2213986" y="662748"/>
                      </a:cubicBezTo>
                      <a:cubicBezTo>
                        <a:pt x="2035451" y="673678"/>
                        <a:pt x="1828331" y="664661"/>
                        <a:pt x="1581418" y="662748"/>
                      </a:cubicBezTo>
                      <a:cubicBezTo>
                        <a:pt x="1334505" y="660835"/>
                        <a:pt x="1341584" y="666834"/>
                        <a:pt x="1138621" y="662748"/>
                      </a:cubicBezTo>
                      <a:cubicBezTo>
                        <a:pt x="935658" y="658662"/>
                        <a:pt x="788117" y="652829"/>
                        <a:pt x="632567" y="662748"/>
                      </a:cubicBezTo>
                      <a:cubicBezTo>
                        <a:pt x="477017" y="672667"/>
                        <a:pt x="310707" y="685086"/>
                        <a:pt x="0" y="662748"/>
                      </a:cubicBezTo>
                      <a:cubicBezTo>
                        <a:pt x="-3744" y="360600"/>
                        <a:pt x="-21032" y="147435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 vert="horz" lIns="91440" tIns="45720" rIns="91440" bIns="45720" rtlCol="0" anchor="ctr" anchorCtr="0">
                  <a:noAutofit/>
                </a:bodyPr>
                <a:lstStyle>
                  <a:lvl1pPr marL="0" indent="0" algn="ctr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GB" sz="2800" spc="-3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If you know </a:t>
                  </a:r>
                  <a14:m>
                    <m:oMath xmlns:m="http://schemas.openxmlformats.org/officeDocument/2006/math">
                      <m:r>
                        <a:rPr lang="en-GB" sz="2800" b="0" i="1" spc="-30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</m:oMath>
                  </a14:m>
                  <a:r>
                    <a:rPr lang="en-GB" sz="2800" spc="-3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, you can work out </a:t>
                  </a:r>
                  <a14:m>
                    <m:oMath xmlns:m="http://schemas.openxmlformats.org/officeDocument/2006/math">
                      <m:r>
                        <a:rPr lang="en-GB" sz="2800" b="0" i="1" spc="-30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𝐵</m:t>
                      </m:r>
                    </m:oMath>
                  </a14:m>
                  <a:r>
                    <a:rPr lang="en-GB" sz="2800" spc="-3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 and </a:t>
                  </a:r>
                  <a14:m>
                    <m:oMath xmlns:m="http://schemas.openxmlformats.org/officeDocument/2006/math">
                      <m:r>
                        <a:rPr lang="en-GB" sz="2800" i="1" spc="-30" dirty="0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a14:m>
                  <a:r>
                    <a:rPr lang="en-GB" sz="2800" spc="-30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25" name="Subtitle 2">
                  <a:extLst>
                    <a:ext uri="{FF2B5EF4-FFF2-40B4-BE49-F238E27FC236}">
                      <a16:creationId xmlns:a16="http://schemas.microsoft.com/office/drawing/2014/main" id="{2F804C5A-D2D3-C327-30E3-628B1A1DFED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149" y="5401888"/>
                  <a:ext cx="6325673" cy="662748"/>
                </a:xfrm>
                <a:prstGeom prst="rect">
                  <a:avLst/>
                </a:prstGeom>
                <a:blipFill>
                  <a:blip r:embed="rId10"/>
                  <a:stretch>
                    <a:fillRect b="-6897"/>
                  </a:stretch>
                </a:blip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custGeom>
                          <a:avLst/>
                          <a:gdLst>
                            <a:gd name="connsiteX0" fmla="*/ 0 w 6325673"/>
                            <a:gd name="connsiteY0" fmla="*/ 0 h 662748"/>
                            <a:gd name="connsiteX1" fmla="*/ 632567 w 6325673"/>
                            <a:gd name="connsiteY1" fmla="*/ 0 h 662748"/>
                            <a:gd name="connsiteX2" fmla="*/ 1265135 w 6325673"/>
                            <a:gd name="connsiteY2" fmla="*/ 0 h 662748"/>
                            <a:gd name="connsiteX3" fmla="*/ 1897702 w 6325673"/>
                            <a:gd name="connsiteY3" fmla="*/ 0 h 662748"/>
                            <a:gd name="connsiteX4" fmla="*/ 2656783 w 6325673"/>
                            <a:gd name="connsiteY4" fmla="*/ 0 h 662748"/>
                            <a:gd name="connsiteX5" fmla="*/ 3352607 w 6325673"/>
                            <a:gd name="connsiteY5" fmla="*/ 0 h 662748"/>
                            <a:gd name="connsiteX6" fmla="*/ 3795404 w 6325673"/>
                            <a:gd name="connsiteY6" fmla="*/ 0 h 662748"/>
                            <a:gd name="connsiteX7" fmla="*/ 4364714 w 6325673"/>
                            <a:gd name="connsiteY7" fmla="*/ 0 h 662748"/>
                            <a:gd name="connsiteX8" fmla="*/ 5123795 w 6325673"/>
                            <a:gd name="connsiteY8" fmla="*/ 0 h 662748"/>
                            <a:gd name="connsiteX9" fmla="*/ 5756362 w 6325673"/>
                            <a:gd name="connsiteY9" fmla="*/ 0 h 662748"/>
                            <a:gd name="connsiteX10" fmla="*/ 6325673 w 6325673"/>
                            <a:gd name="connsiteY10" fmla="*/ 0 h 662748"/>
                            <a:gd name="connsiteX11" fmla="*/ 6325673 w 6325673"/>
                            <a:gd name="connsiteY11" fmla="*/ 662748 h 662748"/>
                            <a:gd name="connsiteX12" fmla="*/ 5819619 w 6325673"/>
                            <a:gd name="connsiteY12" fmla="*/ 662748 h 662748"/>
                            <a:gd name="connsiteX13" fmla="*/ 5060538 w 6325673"/>
                            <a:gd name="connsiteY13" fmla="*/ 662748 h 662748"/>
                            <a:gd name="connsiteX14" fmla="*/ 4554485 w 6325673"/>
                            <a:gd name="connsiteY14" fmla="*/ 662748 h 662748"/>
                            <a:gd name="connsiteX15" fmla="*/ 4111687 w 6325673"/>
                            <a:gd name="connsiteY15" fmla="*/ 662748 h 662748"/>
                            <a:gd name="connsiteX16" fmla="*/ 3668890 w 6325673"/>
                            <a:gd name="connsiteY16" fmla="*/ 662748 h 662748"/>
                            <a:gd name="connsiteX17" fmla="*/ 2973066 w 6325673"/>
                            <a:gd name="connsiteY17" fmla="*/ 662748 h 662748"/>
                            <a:gd name="connsiteX18" fmla="*/ 2530269 w 6325673"/>
                            <a:gd name="connsiteY18" fmla="*/ 662748 h 662748"/>
                            <a:gd name="connsiteX19" fmla="*/ 1897702 w 6325673"/>
                            <a:gd name="connsiteY19" fmla="*/ 662748 h 662748"/>
                            <a:gd name="connsiteX20" fmla="*/ 1391648 w 6325673"/>
                            <a:gd name="connsiteY20" fmla="*/ 662748 h 662748"/>
                            <a:gd name="connsiteX21" fmla="*/ 759081 w 6325673"/>
                            <a:gd name="connsiteY21" fmla="*/ 662748 h 662748"/>
                            <a:gd name="connsiteX22" fmla="*/ 0 w 6325673"/>
                            <a:gd name="connsiteY22" fmla="*/ 662748 h 662748"/>
                            <a:gd name="connsiteX23" fmla="*/ 0 w 6325673"/>
                            <a:gd name="connsiteY23" fmla="*/ 0 h 66274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  <a:cxn ang="0">
                              <a:pos x="connsiteX15" y="connsiteY15"/>
                            </a:cxn>
                            <a:cxn ang="0">
                              <a:pos x="connsiteX16" y="connsiteY16"/>
                            </a:cxn>
                            <a:cxn ang="0">
                              <a:pos x="connsiteX17" y="connsiteY17"/>
                            </a:cxn>
                            <a:cxn ang="0">
                              <a:pos x="connsiteX18" y="connsiteY18"/>
                            </a:cxn>
                            <a:cxn ang="0">
                              <a:pos x="connsiteX19" y="connsiteY19"/>
                            </a:cxn>
                            <a:cxn ang="0">
                              <a:pos x="connsiteX20" y="connsiteY20"/>
                            </a:cxn>
                            <a:cxn ang="0">
                              <a:pos x="connsiteX21" y="connsiteY21"/>
                            </a:cxn>
                            <a:cxn ang="0">
                              <a:pos x="connsiteX22" y="connsiteY22"/>
                            </a:cxn>
                            <a:cxn ang="0">
                              <a:pos x="connsiteX23" y="connsiteY23"/>
                            </a:cxn>
                          </a:cxnLst>
                          <a:rect l="l" t="t" r="r" b="b"/>
                          <a:pathLst>
                            <a:path w="6325673" h="662748" fill="none" extrusionOk="0">
                              <a:moveTo>
                                <a:pt x="0" y="0"/>
                              </a:moveTo>
                              <a:cubicBezTo>
                                <a:pt x="177221" y="30903"/>
                                <a:pt x="341758" y="-23864"/>
                                <a:pt x="632567" y="0"/>
                              </a:cubicBezTo>
                              <a:cubicBezTo>
                                <a:pt x="923376" y="23864"/>
                                <a:pt x="1117163" y="-7232"/>
                                <a:pt x="1265135" y="0"/>
                              </a:cubicBezTo>
                              <a:cubicBezTo>
                                <a:pt x="1413107" y="7232"/>
                                <a:pt x="1691963" y="16026"/>
                                <a:pt x="1897702" y="0"/>
                              </a:cubicBezTo>
                              <a:cubicBezTo>
                                <a:pt x="2103441" y="-16026"/>
                                <a:pt x="2470379" y="-12431"/>
                                <a:pt x="2656783" y="0"/>
                              </a:cubicBezTo>
                              <a:cubicBezTo>
                                <a:pt x="2843187" y="12431"/>
                                <a:pt x="3115226" y="18728"/>
                                <a:pt x="3352607" y="0"/>
                              </a:cubicBezTo>
                              <a:cubicBezTo>
                                <a:pt x="3589988" y="-18728"/>
                                <a:pt x="3617026" y="-4105"/>
                                <a:pt x="3795404" y="0"/>
                              </a:cubicBezTo>
                              <a:cubicBezTo>
                                <a:pt x="3973782" y="4105"/>
                                <a:pt x="4127529" y="-8551"/>
                                <a:pt x="4364714" y="0"/>
                              </a:cubicBezTo>
                              <a:cubicBezTo>
                                <a:pt x="4601899" y="8551"/>
                                <a:pt x="4934176" y="-9849"/>
                                <a:pt x="5123795" y="0"/>
                              </a:cubicBezTo>
                              <a:cubicBezTo>
                                <a:pt x="5313414" y="9849"/>
                                <a:pt x="5603025" y="2051"/>
                                <a:pt x="5756362" y="0"/>
                              </a:cubicBezTo>
                              <a:cubicBezTo>
                                <a:pt x="5909699" y="-2051"/>
                                <a:pt x="6197077" y="-21707"/>
                                <a:pt x="6325673" y="0"/>
                              </a:cubicBezTo>
                              <a:cubicBezTo>
                                <a:pt x="6313524" y="217191"/>
                                <a:pt x="6358247" y="410106"/>
                                <a:pt x="6325673" y="662748"/>
                              </a:cubicBezTo>
                              <a:cubicBezTo>
                                <a:pt x="6101915" y="669197"/>
                                <a:pt x="6068890" y="643230"/>
                                <a:pt x="5819619" y="662748"/>
                              </a:cubicBezTo>
                              <a:cubicBezTo>
                                <a:pt x="5570348" y="682266"/>
                                <a:pt x="5432266" y="629858"/>
                                <a:pt x="5060538" y="662748"/>
                              </a:cubicBezTo>
                              <a:cubicBezTo>
                                <a:pt x="4688810" y="695638"/>
                                <a:pt x="4705323" y="658086"/>
                                <a:pt x="4554485" y="662748"/>
                              </a:cubicBezTo>
                              <a:cubicBezTo>
                                <a:pt x="4403647" y="667410"/>
                                <a:pt x="4256103" y="656379"/>
                                <a:pt x="4111687" y="662748"/>
                              </a:cubicBezTo>
                              <a:cubicBezTo>
                                <a:pt x="3967271" y="669117"/>
                                <a:pt x="3803832" y="666232"/>
                                <a:pt x="3668890" y="662748"/>
                              </a:cubicBezTo>
                              <a:cubicBezTo>
                                <a:pt x="3533948" y="659264"/>
                                <a:pt x="3147804" y="633314"/>
                                <a:pt x="2973066" y="662748"/>
                              </a:cubicBezTo>
                              <a:cubicBezTo>
                                <a:pt x="2798328" y="692182"/>
                                <a:pt x="2696904" y="665954"/>
                                <a:pt x="2530269" y="662748"/>
                              </a:cubicBezTo>
                              <a:cubicBezTo>
                                <a:pt x="2363634" y="659542"/>
                                <a:pt x="2140884" y="667047"/>
                                <a:pt x="1897702" y="662748"/>
                              </a:cubicBezTo>
                              <a:cubicBezTo>
                                <a:pt x="1654520" y="658449"/>
                                <a:pt x="1518903" y="653111"/>
                                <a:pt x="1391648" y="662748"/>
                              </a:cubicBezTo>
                              <a:cubicBezTo>
                                <a:pt x="1264393" y="672385"/>
                                <a:pt x="1006392" y="682359"/>
                                <a:pt x="759081" y="662748"/>
                              </a:cubicBezTo>
                              <a:cubicBezTo>
                                <a:pt x="511770" y="643137"/>
                                <a:pt x="235922" y="678009"/>
                                <a:pt x="0" y="662748"/>
                              </a:cubicBezTo>
                              <a:cubicBezTo>
                                <a:pt x="9862" y="444103"/>
                                <a:pt x="-1218" y="301789"/>
                                <a:pt x="0" y="0"/>
                              </a:cubicBezTo>
                              <a:close/>
                            </a:path>
                            <a:path w="6325673" h="662748" stroke="0" extrusionOk="0">
                              <a:moveTo>
                                <a:pt x="0" y="0"/>
                              </a:moveTo>
                              <a:cubicBezTo>
                                <a:pt x="210146" y="-1532"/>
                                <a:pt x="354675" y="21524"/>
                                <a:pt x="569311" y="0"/>
                              </a:cubicBezTo>
                              <a:cubicBezTo>
                                <a:pt x="783947" y="-21524"/>
                                <a:pt x="872043" y="10478"/>
                                <a:pt x="1012108" y="0"/>
                              </a:cubicBezTo>
                              <a:cubicBezTo>
                                <a:pt x="1152173" y="-10478"/>
                                <a:pt x="1567323" y="13075"/>
                                <a:pt x="1771188" y="0"/>
                              </a:cubicBezTo>
                              <a:cubicBezTo>
                                <a:pt x="1975053" y="-13075"/>
                                <a:pt x="2212753" y="15232"/>
                                <a:pt x="2340499" y="0"/>
                              </a:cubicBezTo>
                              <a:cubicBezTo>
                                <a:pt x="2468245" y="-15232"/>
                                <a:pt x="2652761" y="-11109"/>
                                <a:pt x="2909810" y="0"/>
                              </a:cubicBezTo>
                              <a:cubicBezTo>
                                <a:pt x="3166859" y="11109"/>
                                <a:pt x="3463388" y="-26599"/>
                                <a:pt x="3668890" y="0"/>
                              </a:cubicBezTo>
                              <a:cubicBezTo>
                                <a:pt x="3874392" y="26599"/>
                                <a:pt x="3941828" y="17597"/>
                                <a:pt x="4174944" y="0"/>
                              </a:cubicBezTo>
                              <a:cubicBezTo>
                                <a:pt x="4408060" y="-17597"/>
                                <a:pt x="4660970" y="-30600"/>
                                <a:pt x="4934025" y="0"/>
                              </a:cubicBezTo>
                              <a:cubicBezTo>
                                <a:pt x="5207080" y="30600"/>
                                <a:pt x="5517778" y="-18994"/>
                                <a:pt x="5693106" y="0"/>
                              </a:cubicBezTo>
                              <a:cubicBezTo>
                                <a:pt x="5868434" y="18994"/>
                                <a:pt x="6181001" y="-27713"/>
                                <a:pt x="6325673" y="0"/>
                              </a:cubicBezTo>
                              <a:cubicBezTo>
                                <a:pt x="6300540" y="272661"/>
                                <a:pt x="6346077" y="529609"/>
                                <a:pt x="6325673" y="662748"/>
                              </a:cubicBezTo>
                              <a:cubicBezTo>
                                <a:pt x="6067928" y="691680"/>
                                <a:pt x="5769571" y="681107"/>
                                <a:pt x="5629849" y="662748"/>
                              </a:cubicBezTo>
                              <a:cubicBezTo>
                                <a:pt x="5490127" y="644389"/>
                                <a:pt x="5117991" y="653851"/>
                                <a:pt x="4870768" y="662748"/>
                              </a:cubicBezTo>
                              <a:cubicBezTo>
                                <a:pt x="4623545" y="671645"/>
                                <a:pt x="4479172" y="626741"/>
                                <a:pt x="4111687" y="662748"/>
                              </a:cubicBezTo>
                              <a:cubicBezTo>
                                <a:pt x="3744202" y="698755"/>
                                <a:pt x="3836801" y="646350"/>
                                <a:pt x="3605634" y="662748"/>
                              </a:cubicBezTo>
                              <a:cubicBezTo>
                                <a:pt x="3374467" y="679146"/>
                                <a:pt x="3196232" y="677033"/>
                                <a:pt x="2973066" y="662748"/>
                              </a:cubicBezTo>
                              <a:cubicBezTo>
                                <a:pt x="2749900" y="648463"/>
                                <a:pt x="2392521" y="651818"/>
                                <a:pt x="2213986" y="662748"/>
                              </a:cubicBezTo>
                              <a:cubicBezTo>
                                <a:pt x="2035451" y="673678"/>
                                <a:pt x="1828331" y="664661"/>
                                <a:pt x="1581418" y="662748"/>
                              </a:cubicBezTo>
                              <a:cubicBezTo>
                                <a:pt x="1334505" y="660835"/>
                                <a:pt x="1341584" y="666834"/>
                                <a:pt x="1138621" y="662748"/>
                              </a:cubicBezTo>
                              <a:cubicBezTo>
                                <a:pt x="935658" y="658662"/>
                                <a:pt x="788117" y="652829"/>
                                <a:pt x="632567" y="662748"/>
                              </a:cubicBezTo>
                              <a:cubicBezTo>
                                <a:pt x="477017" y="672667"/>
                                <a:pt x="310707" y="685086"/>
                                <a:pt x="0" y="662748"/>
                              </a:cubicBezTo>
                              <a:cubicBezTo>
                                <a:pt x="-3744" y="360600"/>
                                <a:pt x="-21032" y="147435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Subtitle 2">
              <a:extLst>
                <a:ext uri="{FF2B5EF4-FFF2-40B4-BE49-F238E27FC236}">
                  <a16:creationId xmlns:a16="http://schemas.microsoft.com/office/drawing/2014/main" id="{BCC2C1F3-692E-0FCC-945D-4E613535BEA5}"/>
                </a:ext>
              </a:extLst>
            </p:cNvPr>
            <p:cNvSpPr txBox="1">
              <a:spLocks/>
            </p:cNvSpPr>
            <p:nvPr/>
          </p:nvSpPr>
          <p:spPr>
            <a:xfrm>
              <a:off x="525149" y="5401888"/>
              <a:ext cx="6325673" cy="662748"/>
            </a:xfrm>
            <a:custGeom>
              <a:avLst/>
              <a:gdLst>
                <a:gd name="csX0" fmla="*/ 0 w 6325673"/>
                <a:gd name="csY0" fmla="*/ 0 h 662748"/>
                <a:gd name="csX1" fmla="*/ 569311 w 6325673"/>
                <a:gd name="csY1" fmla="*/ 0 h 662748"/>
                <a:gd name="csX2" fmla="*/ 1012108 w 6325673"/>
                <a:gd name="csY2" fmla="*/ 0 h 662748"/>
                <a:gd name="csX3" fmla="*/ 1771188 w 6325673"/>
                <a:gd name="csY3" fmla="*/ 0 h 662748"/>
                <a:gd name="csX4" fmla="*/ 2340499 w 6325673"/>
                <a:gd name="csY4" fmla="*/ 0 h 662748"/>
                <a:gd name="csX5" fmla="*/ 2909810 w 6325673"/>
                <a:gd name="csY5" fmla="*/ 0 h 662748"/>
                <a:gd name="csX6" fmla="*/ 3668890 w 6325673"/>
                <a:gd name="csY6" fmla="*/ 0 h 662748"/>
                <a:gd name="csX7" fmla="*/ 4174944 w 6325673"/>
                <a:gd name="csY7" fmla="*/ 0 h 662748"/>
                <a:gd name="csX8" fmla="*/ 4934025 w 6325673"/>
                <a:gd name="csY8" fmla="*/ 0 h 662748"/>
                <a:gd name="csX9" fmla="*/ 5693106 w 6325673"/>
                <a:gd name="csY9" fmla="*/ 0 h 662748"/>
                <a:gd name="csX10" fmla="*/ 6325673 w 6325673"/>
                <a:gd name="csY10" fmla="*/ 0 h 662748"/>
                <a:gd name="csX11" fmla="*/ 6325673 w 6325673"/>
                <a:gd name="csY11" fmla="*/ 662748 h 662748"/>
                <a:gd name="csX12" fmla="*/ 5629849 w 6325673"/>
                <a:gd name="csY12" fmla="*/ 662748 h 662748"/>
                <a:gd name="csX13" fmla="*/ 4870768 w 6325673"/>
                <a:gd name="csY13" fmla="*/ 662748 h 662748"/>
                <a:gd name="csX14" fmla="*/ 4111687 w 6325673"/>
                <a:gd name="csY14" fmla="*/ 662748 h 662748"/>
                <a:gd name="csX15" fmla="*/ 3605634 w 6325673"/>
                <a:gd name="csY15" fmla="*/ 662748 h 662748"/>
                <a:gd name="csX16" fmla="*/ 2973066 w 6325673"/>
                <a:gd name="csY16" fmla="*/ 662748 h 662748"/>
                <a:gd name="csX17" fmla="*/ 2213986 w 6325673"/>
                <a:gd name="csY17" fmla="*/ 662748 h 662748"/>
                <a:gd name="csX18" fmla="*/ 1581418 w 6325673"/>
                <a:gd name="csY18" fmla="*/ 662748 h 662748"/>
                <a:gd name="csX19" fmla="*/ 1138621 w 6325673"/>
                <a:gd name="csY19" fmla="*/ 662748 h 662748"/>
                <a:gd name="csX20" fmla="*/ 632567 w 6325673"/>
                <a:gd name="csY20" fmla="*/ 662748 h 662748"/>
                <a:gd name="csX21" fmla="*/ 0 w 6325673"/>
                <a:gd name="csY21" fmla="*/ 662748 h 662748"/>
                <a:gd name="csX22" fmla="*/ 0 w 6325673"/>
                <a:gd name="csY22" fmla="*/ 0 h 66274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</a:cxnLst>
              <a:rect l="l" t="t" r="r" b="b"/>
              <a:pathLst>
                <a:path w="6325673" h="662748" extrusionOk="0">
                  <a:moveTo>
                    <a:pt x="0" y="0"/>
                  </a:moveTo>
                  <a:cubicBezTo>
                    <a:pt x="210146" y="-1532"/>
                    <a:pt x="354675" y="21524"/>
                    <a:pt x="569311" y="0"/>
                  </a:cubicBezTo>
                  <a:cubicBezTo>
                    <a:pt x="783947" y="-21524"/>
                    <a:pt x="872043" y="10478"/>
                    <a:pt x="1012108" y="0"/>
                  </a:cubicBezTo>
                  <a:cubicBezTo>
                    <a:pt x="1152173" y="-10478"/>
                    <a:pt x="1567323" y="13075"/>
                    <a:pt x="1771188" y="0"/>
                  </a:cubicBezTo>
                  <a:cubicBezTo>
                    <a:pt x="1975053" y="-13075"/>
                    <a:pt x="2212753" y="15232"/>
                    <a:pt x="2340499" y="0"/>
                  </a:cubicBezTo>
                  <a:cubicBezTo>
                    <a:pt x="2468245" y="-15232"/>
                    <a:pt x="2652761" y="-11109"/>
                    <a:pt x="2909810" y="0"/>
                  </a:cubicBezTo>
                  <a:cubicBezTo>
                    <a:pt x="3166859" y="11109"/>
                    <a:pt x="3463388" y="-26599"/>
                    <a:pt x="3668890" y="0"/>
                  </a:cubicBezTo>
                  <a:cubicBezTo>
                    <a:pt x="3874392" y="26599"/>
                    <a:pt x="3941828" y="17597"/>
                    <a:pt x="4174944" y="0"/>
                  </a:cubicBezTo>
                  <a:cubicBezTo>
                    <a:pt x="4408060" y="-17597"/>
                    <a:pt x="4660970" y="-30600"/>
                    <a:pt x="4934025" y="0"/>
                  </a:cubicBezTo>
                  <a:cubicBezTo>
                    <a:pt x="5207080" y="30600"/>
                    <a:pt x="5517778" y="-18994"/>
                    <a:pt x="5693106" y="0"/>
                  </a:cubicBezTo>
                  <a:cubicBezTo>
                    <a:pt x="5868434" y="18994"/>
                    <a:pt x="6181001" y="-27713"/>
                    <a:pt x="6325673" y="0"/>
                  </a:cubicBezTo>
                  <a:cubicBezTo>
                    <a:pt x="6300540" y="272661"/>
                    <a:pt x="6346077" y="529609"/>
                    <a:pt x="6325673" y="662748"/>
                  </a:cubicBezTo>
                  <a:cubicBezTo>
                    <a:pt x="6067928" y="691680"/>
                    <a:pt x="5769571" y="681107"/>
                    <a:pt x="5629849" y="662748"/>
                  </a:cubicBezTo>
                  <a:cubicBezTo>
                    <a:pt x="5490127" y="644389"/>
                    <a:pt x="5117991" y="653851"/>
                    <a:pt x="4870768" y="662748"/>
                  </a:cubicBezTo>
                  <a:cubicBezTo>
                    <a:pt x="4623545" y="671645"/>
                    <a:pt x="4479172" y="626741"/>
                    <a:pt x="4111687" y="662748"/>
                  </a:cubicBezTo>
                  <a:cubicBezTo>
                    <a:pt x="3744202" y="698755"/>
                    <a:pt x="3836801" y="646350"/>
                    <a:pt x="3605634" y="662748"/>
                  </a:cubicBezTo>
                  <a:cubicBezTo>
                    <a:pt x="3374467" y="679146"/>
                    <a:pt x="3196232" y="677033"/>
                    <a:pt x="2973066" y="662748"/>
                  </a:cubicBezTo>
                  <a:cubicBezTo>
                    <a:pt x="2749900" y="648463"/>
                    <a:pt x="2392521" y="651818"/>
                    <a:pt x="2213986" y="662748"/>
                  </a:cubicBezTo>
                  <a:cubicBezTo>
                    <a:pt x="2035451" y="673678"/>
                    <a:pt x="1828331" y="664661"/>
                    <a:pt x="1581418" y="662748"/>
                  </a:cubicBezTo>
                  <a:cubicBezTo>
                    <a:pt x="1334505" y="660835"/>
                    <a:pt x="1341584" y="666834"/>
                    <a:pt x="1138621" y="662748"/>
                  </a:cubicBezTo>
                  <a:cubicBezTo>
                    <a:pt x="935658" y="658662"/>
                    <a:pt x="788117" y="652829"/>
                    <a:pt x="632567" y="662748"/>
                  </a:cubicBezTo>
                  <a:cubicBezTo>
                    <a:pt x="477017" y="672667"/>
                    <a:pt x="310707" y="685086"/>
                    <a:pt x="0" y="662748"/>
                  </a:cubicBezTo>
                  <a:cubicBezTo>
                    <a:pt x="-3744" y="360600"/>
                    <a:pt x="-21032" y="147435"/>
                    <a:pt x="0" y="0"/>
                  </a:cubicBezTo>
                  <a:close/>
                </a:path>
              </a:pathLst>
            </a:custGeom>
            <a:noFill/>
            <a:ln w="28575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vert="horz" lIns="54000" tIns="36000" rIns="36000" bIns="36000" rtlCol="0" anchor="t" anchorCtr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GB" sz="1200" dirty="0">
                  <a:solidFill>
                    <a:schemeClr val="bg1">
                      <a:lumMod val="50000"/>
                    </a:schemeClr>
                  </a:solidFill>
                  <a:latin typeface="Sagona Book" panose="02020503050505020204" pitchFamily="18" charset="0"/>
                  <a:cs typeface="Calibri" panose="020F0502020204030204" pitchFamily="34" charset="0"/>
                </a:rPr>
                <a:t>10.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ED6C-4F6F-9868-7533-9EDC2A9F1F8F}"/>
              </a:ext>
            </a:extLst>
          </p:cNvPr>
          <p:cNvGrpSpPr/>
          <p:nvPr/>
        </p:nvGrpSpPr>
        <p:grpSpPr>
          <a:xfrm>
            <a:off x="154824" y="5763205"/>
            <a:ext cx="5275133" cy="662748"/>
            <a:chOff x="7130220" y="5401888"/>
            <a:chExt cx="5275133" cy="6627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Subtitle 2">
                  <a:extLst>
                    <a:ext uri="{FF2B5EF4-FFF2-40B4-BE49-F238E27FC236}">
                      <a16:creationId xmlns:a16="http://schemas.microsoft.com/office/drawing/2014/main" id="{5ED70150-E3F2-8F75-116D-0967C305848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7130220" y="5401888"/>
                  <a:ext cx="5275133" cy="662748"/>
                </a:xfrm>
                <a:custGeom>
                  <a:avLst/>
                  <a:gdLst>
                    <a:gd name="csX0" fmla="*/ 0 w 5275133"/>
                    <a:gd name="csY0" fmla="*/ 0 h 662748"/>
                    <a:gd name="csX1" fmla="*/ 553889 w 5275133"/>
                    <a:gd name="csY1" fmla="*/ 0 h 662748"/>
                    <a:gd name="csX2" fmla="*/ 1266032 w 5275133"/>
                    <a:gd name="csY2" fmla="*/ 0 h 662748"/>
                    <a:gd name="csX3" fmla="*/ 1872672 w 5275133"/>
                    <a:gd name="csY3" fmla="*/ 0 h 662748"/>
                    <a:gd name="csX4" fmla="*/ 2426561 w 5275133"/>
                    <a:gd name="csY4" fmla="*/ 0 h 662748"/>
                    <a:gd name="csX5" fmla="*/ 3138704 w 5275133"/>
                    <a:gd name="csY5" fmla="*/ 0 h 662748"/>
                    <a:gd name="csX6" fmla="*/ 3798096 w 5275133"/>
                    <a:gd name="csY6" fmla="*/ 0 h 662748"/>
                    <a:gd name="csX7" fmla="*/ 4457487 w 5275133"/>
                    <a:gd name="csY7" fmla="*/ 0 h 662748"/>
                    <a:gd name="csX8" fmla="*/ 5275133 w 5275133"/>
                    <a:gd name="csY8" fmla="*/ 0 h 662748"/>
                    <a:gd name="csX9" fmla="*/ 5275133 w 5275133"/>
                    <a:gd name="csY9" fmla="*/ 662748 h 662748"/>
                    <a:gd name="csX10" fmla="*/ 4721244 w 5275133"/>
                    <a:gd name="csY10" fmla="*/ 662748 h 662748"/>
                    <a:gd name="csX11" fmla="*/ 4220106 w 5275133"/>
                    <a:gd name="csY11" fmla="*/ 662748 h 662748"/>
                    <a:gd name="csX12" fmla="*/ 3507963 w 5275133"/>
                    <a:gd name="csY12" fmla="*/ 662748 h 662748"/>
                    <a:gd name="csX13" fmla="*/ 2954074 w 5275133"/>
                    <a:gd name="csY13" fmla="*/ 662748 h 662748"/>
                    <a:gd name="csX14" fmla="*/ 2241932 w 5275133"/>
                    <a:gd name="csY14" fmla="*/ 662748 h 662748"/>
                    <a:gd name="csX15" fmla="*/ 1477037 w 5275133"/>
                    <a:gd name="csY15" fmla="*/ 662748 h 662748"/>
                    <a:gd name="csX16" fmla="*/ 870397 w 5275133"/>
                    <a:gd name="csY16" fmla="*/ 662748 h 662748"/>
                    <a:gd name="csX17" fmla="*/ 0 w 5275133"/>
                    <a:gd name="csY17" fmla="*/ 662748 h 662748"/>
                    <a:gd name="csX18" fmla="*/ 0 w 5275133"/>
                    <a:gd name="csY18" fmla="*/ 0 h 662748"/>
                  </a:gdLst>
                  <a:ahLst/>
                  <a:cxnLst>
                    <a:cxn ang="0">
                      <a:pos x="csX0" y="csY0"/>
                    </a:cxn>
                    <a:cxn ang="0">
                      <a:pos x="csX1" y="csY1"/>
                    </a:cxn>
                    <a:cxn ang="0">
                      <a:pos x="csX2" y="csY2"/>
                    </a:cxn>
                    <a:cxn ang="0">
                      <a:pos x="csX3" y="csY3"/>
                    </a:cxn>
                    <a:cxn ang="0">
                      <a:pos x="csX4" y="csY4"/>
                    </a:cxn>
                    <a:cxn ang="0">
                      <a:pos x="csX5" y="csY5"/>
                    </a:cxn>
                    <a:cxn ang="0">
                      <a:pos x="csX6" y="csY6"/>
                    </a:cxn>
                    <a:cxn ang="0">
                      <a:pos x="csX7" y="csY7"/>
                    </a:cxn>
                    <a:cxn ang="0">
                      <a:pos x="csX8" y="csY8"/>
                    </a:cxn>
                    <a:cxn ang="0">
                      <a:pos x="csX9" y="csY9"/>
                    </a:cxn>
                    <a:cxn ang="0">
                      <a:pos x="csX10" y="csY10"/>
                    </a:cxn>
                    <a:cxn ang="0">
                      <a:pos x="csX11" y="csY11"/>
                    </a:cxn>
                    <a:cxn ang="0">
                      <a:pos x="csX12" y="csY12"/>
                    </a:cxn>
                    <a:cxn ang="0">
                      <a:pos x="csX13" y="csY13"/>
                    </a:cxn>
                    <a:cxn ang="0">
                      <a:pos x="csX14" y="csY14"/>
                    </a:cxn>
                    <a:cxn ang="0">
                      <a:pos x="csX15" y="csY15"/>
                    </a:cxn>
                    <a:cxn ang="0">
                      <a:pos x="csX16" y="csY16"/>
                    </a:cxn>
                    <a:cxn ang="0">
                      <a:pos x="csX17" y="csY17"/>
                    </a:cxn>
                    <a:cxn ang="0">
                      <a:pos x="csX18" y="csY18"/>
                    </a:cxn>
                  </a:cxnLst>
                  <a:rect l="l" t="t" r="r" b="b"/>
                  <a:pathLst>
                    <a:path w="5275133" h="662748" fill="none" extrusionOk="0">
                      <a:moveTo>
                        <a:pt x="0" y="0"/>
                      </a:moveTo>
                      <a:cubicBezTo>
                        <a:pt x="185433" y="4101"/>
                        <a:pt x="285008" y="-16649"/>
                        <a:pt x="553889" y="0"/>
                      </a:cubicBezTo>
                      <a:cubicBezTo>
                        <a:pt x="822770" y="16649"/>
                        <a:pt x="1019073" y="-10463"/>
                        <a:pt x="1266032" y="0"/>
                      </a:cubicBezTo>
                      <a:cubicBezTo>
                        <a:pt x="1512991" y="10463"/>
                        <a:pt x="1749558" y="-3695"/>
                        <a:pt x="1872672" y="0"/>
                      </a:cubicBezTo>
                      <a:cubicBezTo>
                        <a:pt x="1995786" y="3695"/>
                        <a:pt x="2196455" y="2296"/>
                        <a:pt x="2426561" y="0"/>
                      </a:cubicBezTo>
                      <a:cubicBezTo>
                        <a:pt x="2656667" y="-2296"/>
                        <a:pt x="2859086" y="13515"/>
                        <a:pt x="3138704" y="0"/>
                      </a:cubicBezTo>
                      <a:cubicBezTo>
                        <a:pt x="3418322" y="-13515"/>
                        <a:pt x="3486225" y="-10769"/>
                        <a:pt x="3798096" y="0"/>
                      </a:cubicBezTo>
                      <a:cubicBezTo>
                        <a:pt x="4109967" y="10769"/>
                        <a:pt x="4268925" y="-32645"/>
                        <a:pt x="4457487" y="0"/>
                      </a:cubicBezTo>
                      <a:cubicBezTo>
                        <a:pt x="4646049" y="32645"/>
                        <a:pt x="5039246" y="-19357"/>
                        <a:pt x="5275133" y="0"/>
                      </a:cubicBezTo>
                      <a:cubicBezTo>
                        <a:pt x="5279824" y="303891"/>
                        <a:pt x="5249948" y="477168"/>
                        <a:pt x="5275133" y="662748"/>
                      </a:cubicBezTo>
                      <a:cubicBezTo>
                        <a:pt x="5106027" y="687497"/>
                        <a:pt x="4961056" y="648360"/>
                        <a:pt x="4721244" y="662748"/>
                      </a:cubicBezTo>
                      <a:cubicBezTo>
                        <a:pt x="4481432" y="677136"/>
                        <a:pt x="4348011" y="649115"/>
                        <a:pt x="4220106" y="662748"/>
                      </a:cubicBezTo>
                      <a:cubicBezTo>
                        <a:pt x="4092201" y="676381"/>
                        <a:pt x="3829285" y="675740"/>
                        <a:pt x="3507963" y="662748"/>
                      </a:cubicBezTo>
                      <a:cubicBezTo>
                        <a:pt x="3186641" y="649756"/>
                        <a:pt x="3215621" y="675869"/>
                        <a:pt x="2954074" y="662748"/>
                      </a:cubicBezTo>
                      <a:cubicBezTo>
                        <a:pt x="2692527" y="649627"/>
                        <a:pt x="2447577" y="688867"/>
                        <a:pt x="2241932" y="662748"/>
                      </a:cubicBezTo>
                      <a:cubicBezTo>
                        <a:pt x="2036287" y="636629"/>
                        <a:pt x="1755649" y="665405"/>
                        <a:pt x="1477037" y="662748"/>
                      </a:cubicBezTo>
                      <a:cubicBezTo>
                        <a:pt x="1198425" y="660091"/>
                        <a:pt x="996091" y="633185"/>
                        <a:pt x="870397" y="662748"/>
                      </a:cubicBezTo>
                      <a:cubicBezTo>
                        <a:pt x="744703" y="692311"/>
                        <a:pt x="306286" y="642308"/>
                        <a:pt x="0" y="662748"/>
                      </a:cubicBezTo>
                      <a:cubicBezTo>
                        <a:pt x="24089" y="519927"/>
                        <a:pt x="-15576" y="181665"/>
                        <a:pt x="0" y="0"/>
                      </a:cubicBezTo>
                      <a:close/>
                    </a:path>
                    <a:path w="5275133" h="662748" stroke="0" extrusionOk="0">
                      <a:moveTo>
                        <a:pt x="0" y="0"/>
                      </a:moveTo>
                      <a:cubicBezTo>
                        <a:pt x="125965" y="-28137"/>
                        <a:pt x="367576" y="-6929"/>
                        <a:pt x="606640" y="0"/>
                      </a:cubicBezTo>
                      <a:cubicBezTo>
                        <a:pt x="845704" y="6929"/>
                        <a:pt x="931056" y="-9156"/>
                        <a:pt x="1107778" y="0"/>
                      </a:cubicBezTo>
                      <a:cubicBezTo>
                        <a:pt x="1284500" y="9156"/>
                        <a:pt x="1646061" y="16647"/>
                        <a:pt x="1872672" y="0"/>
                      </a:cubicBezTo>
                      <a:cubicBezTo>
                        <a:pt x="2099283" y="-16647"/>
                        <a:pt x="2295843" y="-17401"/>
                        <a:pt x="2479313" y="0"/>
                      </a:cubicBezTo>
                      <a:cubicBezTo>
                        <a:pt x="2662783" y="17401"/>
                        <a:pt x="2815437" y="19157"/>
                        <a:pt x="3085953" y="0"/>
                      </a:cubicBezTo>
                      <a:cubicBezTo>
                        <a:pt x="3356469" y="-19157"/>
                        <a:pt x="3526870" y="38140"/>
                        <a:pt x="3850847" y="0"/>
                      </a:cubicBezTo>
                      <a:cubicBezTo>
                        <a:pt x="4174824" y="-38140"/>
                        <a:pt x="4142270" y="18505"/>
                        <a:pt x="4404736" y="0"/>
                      </a:cubicBezTo>
                      <a:cubicBezTo>
                        <a:pt x="4667202" y="-18505"/>
                        <a:pt x="5017938" y="-18280"/>
                        <a:pt x="5275133" y="0"/>
                      </a:cubicBezTo>
                      <a:cubicBezTo>
                        <a:pt x="5255623" y="249248"/>
                        <a:pt x="5285456" y="340330"/>
                        <a:pt x="5275133" y="662748"/>
                      </a:cubicBezTo>
                      <a:cubicBezTo>
                        <a:pt x="5117420" y="650544"/>
                        <a:pt x="4924992" y="669198"/>
                        <a:pt x="4721244" y="662748"/>
                      </a:cubicBezTo>
                      <a:cubicBezTo>
                        <a:pt x="4517496" y="656298"/>
                        <a:pt x="4295785" y="684660"/>
                        <a:pt x="4061852" y="662748"/>
                      </a:cubicBezTo>
                      <a:cubicBezTo>
                        <a:pt x="3827919" y="640836"/>
                        <a:pt x="3687748" y="674846"/>
                        <a:pt x="3455212" y="662748"/>
                      </a:cubicBezTo>
                      <a:cubicBezTo>
                        <a:pt x="3222676" y="650650"/>
                        <a:pt x="2856832" y="652881"/>
                        <a:pt x="2690318" y="662748"/>
                      </a:cubicBezTo>
                      <a:cubicBezTo>
                        <a:pt x="2523804" y="672615"/>
                        <a:pt x="2295095" y="630034"/>
                        <a:pt x="1925424" y="662748"/>
                      </a:cubicBezTo>
                      <a:cubicBezTo>
                        <a:pt x="1555753" y="695462"/>
                        <a:pt x="1596592" y="663952"/>
                        <a:pt x="1371535" y="662748"/>
                      </a:cubicBezTo>
                      <a:cubicBezTo>
                        <a:pt x="1146478" y="661544"/>
                        <a:pt x="986238" y="669459"/>
                        <a:pt x="712143" y="662748"/>
                      </a:cubicBezTo>
                      <a:cubicBezTo>
                        <a:pt x="438048" y="656037"/>
                        <a:pt x="194268" y="635494"/>
                        <a:pt x="0" y="662748"/>
                      </a:cubicBezTo>
                      <a:cubicBezTo>
                        <a:pt x="3927" y="400262"/>
                        <a:pt x="32593" y="328074"/>
                        <a:pt x="0" y="0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prstGeom prst="rect">
                          <a:avLst/>
                        </a:pr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 vert="horz" lIns="91440" tIns="45720" rIns="91440" bIns="45720" rtlCol="0" anchor="ctr" anchorCtr="0">
                  <a:noAutofit/>
                </a:bodyPr>
                <a:lstStyle>
                  <a:lvl1pPr marL="0" indent="0" algn="ctr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None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GB" sz="2800" spc="-31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The quadratic’s minimum value is </a:t>
                  </a:r>
                  <a14:m>
                    <m:oMath xmlns:m="http://schemas.openxmlformats.org/officeDocument/2006/math">
                      <m:r>
                        <a:rPr lang="en-GB" sz="2800" b="0" i="1" spc="-3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8</m:t>
                      </m:r>
                    </m:oMath>
                  </a14:m>
                  <a:r>
                    <a:rPr lang="en-GB" sz="2800" spc="-31" dirty="0">
                      <a:solidFill>
                        <a:sysClr val="windowText" lastClr="0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16" name="Subtitle 2">
                  <a:extLst>
                    <a:ext uri="{FF2B5EF4-FFF2-40B4-BE49-F238E27FC236}">
                      <a16:creationId xmlns:a16="http://schemas.microsoft.com/office/drawing/2014/main" id="{5ED70150-E3F2-8F75-116D-0967C305848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30220" y="5401888"/>
                  <a:ext cx="5275133" cy="662748"/>
                </a:xfrm>
                <a:prstGeom prst="rect">
                  <a:avLst/>
                </a:prstGeom>
                <a:blipFill>
                  <a:blip r:embed="rId11"/>
                  <a:stretch>
                    <a:fillRect l="-1429" r="-1429" b="-6897"/>
                  </a:stretch>
                </a:blipFill>
                <a:ln w="28575">
                  <a:solidFill>
                    <a:schemeClr val="bg1">
                      <a:lumMod val="65000"/>
                    </a:schemeClr>
                  </a:solidFill>
                  <a:extLst>
                    <a:ext uri="{C807C97D-BFC1-408E-A445-0C87EB9F89A2}">
                      <ask:lineSketchStyleProps xmlns:ask="http://schemas.microsoft.com/office/drawing/2018/sketchyshapes" sd="1219033472">
                        <a:custGeom>
                          <a:avLst/>
                          <a:gdLst>
                            <a:gd name="connsiteX0" fmla="*/ 0 w 5275133"/>
                            <a:gd name="connsiteY0" fmla="*/ 0 h 662748"/>
                            <a:gd name="connsiteX1" fmla="*/ 553889 w 5275133"/>
                            <a:gd name="connsiteY1" fmla="*/ 0 h 662748"/>
                            <a:gd name="connsiteX2" fmla="*/ 1266032 w 5275133"/>
                            <a:gd name="connsiteY2" fmla="*/ 0 h 662748"/>
                            <a:gd name="connsiteX3" fmla="*/ 1872672 w 5275133"/>
                            <a:gd name="connsiteY3" fmla="*/ 0 h 662748"/>
                            <a:gd name="connsiteX4" fmla="*/ 2426561 w 5275133"/>
                            <a:gd name="connsiteY4" fmla="*/ 0 h 662748"/>
                            <a:gd name="connsiteX5" fmla="*/ 3138704 w 5275133"/>
                            <a:gd name="connsiteY5" fmla="*/ 0 h 662748"/>
                            <a:gd name="connsiteX6" fmla="*/ 3798096 w 5275133"/>
                            <a:gd name="connsiteY6" fmla="*/ 0 h 662748"/>
                            <a:gd name="connsiteX7" fmla="*/ 4457487 w 5275133"/>
                            <a:gd name="connsiteY7" fmla="*/ 0 h 662748"/>
                            <a:gd name="connsiteX8" fmla="*/ 5275133 w 5275133"/>
                            <a:gd name="connsiteY8" fmla="*/ 0 h 662748"/>
                            <a:gd name="connsiteX9" fmla="*/ 5275133 w 5275133"/>
                            <a:gd name="connsiteY9" fmla="*/ 662748 h 662748"/>
                            <a:gd name="connsiteX10" fmla="*/ 4721244 w 5275133"/>
                            <a:gd name="connsiteY10" fmla="*/ 662748 h 662748"/>
                            <a:gd name="connsiteX11" fmla="*/ 4220106 w 5275133"/>
                            <a:gd name="connsiteY11" fmla="*/ 662748 h 662748"/>
                            <a:gd name="connsiteX12" fmla="*/ 3507963 w 5275133"/>
                            <a:gd name="connsiteY12" fmla="*/ 662748 h 662748"/>
                            <a:gd name="connsiteX13" fmla="*/ 2954074 w 5275133"/>
                            <a:gd name="connsiteY13" fmla="*/ 662748 h 662748"/>
                            <a:gd name="connsiteX14" fmla="*/ 2241932 w 5275133"/>
                            <a:gd name="connsiteY14" fmla="*/ 662748 h 662748"/>
                            <a:gd name="connsiteX15" fmla="*/ 1477037 w 5275133"/>
                            <a:gd name="connsiteY15" fmla="*/ 662748 h 662748"/>
                            <a:gd name="connsiteX16" fmla="*/ 870397 w 5275133"/>
                            <a:gd name="connsiteY16" fmla="*/ 662748 h 662748"/>
                            <a:gd name="connsiteX17" fmla="*/ 0 w 5275133"/>
                            <a:gd name="connsiteY17" fmla="*/ 662748 h 662748"/>
                            <a:gd name="connsiteX18" fmla="*/ 0 w 5275133"/>
                            <a:gd name="connsiteY18" fmla="*/ 0 h 662748"/>
                          </a:gdLst>
                          <a:ahLst/>
                          <a:cxnLst>
                            <a:cxn ang="0">
                              <a:pos x="connsiteX0" y="connsiteY0"/>
                            </a:cxn>
                            <a:cxn ang="0">
                              <a:pos x="connsiteX1" y="connsiteY1"/>
                            </a:cxn>
                            <a:cxn ang="0">
                              <a:pos x="connsiteX2" y="connsiteY2"/>
                            </a:cxn>
                            <a:cxn ang="0">
                              <a:pos x="connsiteX3" y="connsiteY3"/>
                            </a:cxn>
                            <a:cxn ang="0">
                              <a:pos x="connsiteX4" y="connsiteY4"/>
                            </a:cxn>
                            <a:cxn ang="0">
                              <a:pos x="connsiteX5" y="connsiteY5"/>
                            </a:cxn>
                            <a:cxn ang="0">
                              <a:pos x="connsiteX6" y="connsiteY6"/>
                            </a:cxn>
                            <a:cxn ang="0">
                              <a:pos x="connsiteX7" y="connsiteY7"/>
                            </a:cxn>
                            <a:cxn ang="0">
                              <a:pos x="connsiteX8" y="connsiteY8"/>
                            </a:cxn>
                            <a:cxn ang="0">
                              <a:pos x="connsiteX9" y="connsiteY9"/>
                            </a:cxn>
                            <a:cxn ang="0">
                              <a:pos x="connsiteX10" y="connsiteY10"/>
                            </a:cxn>
                            <a:cxn ang="0">
                              <a:pos x="connsiteX11" y="connsiteY11"/>
                            </a:cxn>
                            <a:cxn ang="0">
                              <a:pos x="connsiteX12" y="connsiteY12"/>
                            </a:cxn>
                            <a:cxn ang="0">
                              <a:pos x="connsiteX13" y="connsiteY13"/>
                            </a:cxn>
                            <a:cxn ang="0">
                              <a:pos x="connsiteX14" y="connsiteY14"/>
                            </a:cxn>
                            <a:cxn ang="0">
                              <a:pos x="connsiteX15" y="connsiteY15"/>
                            </a:cxn>
                            <a:cxn ang="0">
                              <a:pos x="connsiteX16" y="connsiteY16"/>
                            </a:cxn>
                            <a:cxn ang="0">
                              <a:pos x="connsiteX17" y="connsiteY17"/>
                            </a:cxn>
                            <a:cxn ang="0">
                              <a:pos x="connsiteX18" y="connsiteY18"/>
                            </a:cxn>
                          </a:cxnLst>
                          <a:rect l="l" t="t" r="r" b="b"/>
                          <a:pathLst>
                            <a:path w="5275133" h="662748" fill="none" extrusionOk="0">
                              <a:moveTo>
                                <a:pt x="0" y="0"/>
                              </a:moveTo>
                              <a:cubicBezTo>
                                <a:pt x="185433" y="4101"/>
                                <a:pt x="285008" y="-16649"/>
                                <a:pt x="553889" y="0"/>
                              </a:cubicBezTo>
                              <a:cubicBezTo>
                                <a:pt x="822770" y="16649"/>
                                <a:pt x="1019073" y="-10463"/>
                                <a:pt x="1266032" y="0"/>
                              </a:cubicBezTo>
                              <a:cubicBezTo>
                                <a:pt x="1512991" y="10463"/>
                                <a:pt x="1749558" y="-3695"/>
                                <a:pt x="1872672" y="0"/>
                              </a:cubicBezTo>
                              <a:cubicBezTo>
                                <a:pt x="1995786" y="3695"/>
                                <a:pt x="2196455" y="2296"/>
                                <a:pt x="2426561" y="0"/>
                              </a:cubicBezTo>
                              <a:cubicBezTo>
                                <a:pt x="2656667" y="-2296"/>
                                <a:pt x="2859086" y="13515"/>
                                <a:pt x="3138704" y="0"/>
                              </a:cubicBezTo>
                              <a:cubicBezTo>
                                <a:pt x="3418322" y="-13515"/>
                                <a:pt x="3486225" y="-10769"/>
                                <a:pt x="3798096" y="0"/>
                              </a:cubicBezTo>
                              <a:cubicBezTo>
                                <a:pt x="4109967" y="10769"/>
                                <a:pt x="4268925" y="-32645"/>
                                <a:pt x="4457487" y="0"/>
                              </a:cubicBezTo>
                              <a:cubicBezTo>
                                <a:pt x="4646049" y="32645"/>
                                <a:pt x="5039246" y="-19357"/>
                                <a:pt x="5275133" y="0"/>
                              </a:cubicBezTo>
                              <a:cubicBezTo>
                                <a:pt x="5279824" y="303891"/>
                                <a:pt x="5249948" y="477168"/>
                                <a:pt x="5275133" y="662748"/>
                              </a:cubicBezTo>
                              <a:cubicBezTo>
                                <a:pt x="5106027" y="687497"/>
                                <a:pt x="4961056" y="648360"/>
                                <a:pt x="4721244" y="662748"/>
                              </a:cubicBezTo>
                              <a:cubicBezTo>
                                <a:pt x="4481432" y="677136"/>
                                <a:pt x="4348011" y="649115"/>
                                <a:pt x="4220106" y="662748"/>
                              </a:cubicBezTo>
                              <a:cubicBezTo>
                                <a:pt x="4092201" y="676381"/>
                                <a:pt x="3829285" y="675740"/>
                                <a:pt x="3507963" y="662748"/>
                              </a:cubicBezTo>
                              <a:cubicBezTo>
                                <a:pt x="3186641" y="649756"/>
                                <a:pt x="3215621" y="675869"/>
                                <a:pt x="2954074" y="662748"/>
                              </a:cubicBezTo>
                              <a:cubicBezTo>
                                <a:pt x="2692527" y="649627"/>
                                <a:pt x="2447577" y="688867"/>
                                <a:pt x="2241932" y="662748"/>
                              </a:cubicBezTo>
                              <a:cubicBezTo>
                                <a:pt x="2036287" y="636629"/>
                                <a:pt x="1755649" y="665405"/>
                                <a:pt x="1477037" y="662748"/>
                              </a:cubicBezTo>
                              <a:cubicBezTo>
                                <a:pt x="1198425" y="660091"/>
                                <a:pt x="996091" y="633185"/>
                                <a:pt x="870397" y="662748"/>
                              </a:cubicBezTo>
                              <a:cubicBezTo>
                                <a:pt x="744703" y="692311"/>
                                <a:pt x="306286" y="642308"/>
                                <a:pt x="0" y="662748"/>
                              </a:cubicBezTo>
                              <a:cubicBezTo>
                                <a:pt x="24089" y="519927"/>
                                <a:pt x="-15576" y="181665"/>
                                <a:pt x="0" y="0"/>
                              </a:cubicBezTo>
                              <a:close/>
                            </a:path>
                            <a:path w="5275133" h="662748" stroke="0" extrusionOk="0">
                              <a:moveTo>
                                <a:pt x="0" y="0"/>
                              </a:moveTo>
                              <a:cubicBezTo>
                                <a:pt x="125965" y="-28137"/>
                                <a:pt x="367576" y="-6929"/>
                                <a:pt x="606640" y="0"/>
                              </a:cubicBezTo>
                              <a:cubicBezTo>
                                <a:pt x="845704" y="6929"/>
                                <a:pt x="931056" y="-9156"/>
                                <a:pt x="1107778" y="0"/>
                              </a:cubicBezTo>
                              <a:cubicBezTo>
                                <a:pt x="1284500" y="9156"/>
                                <a:pt x="1646061" y="16647"/>
                                <a:pt x="1872672" y="0"/>
                              </a:cubicBezTo>
                              <a:cubicBezTo>
                                <a:pt x="2099283" y="-16647"/>
                                <a:pt x="2295843" y="-17401"/>
                                <a:pt x="2479313" y="0"/>
                              </a:cubicBezTo>
                              <a:cubicBezTo>
                                <a:pt x="2662783" y="17401"/>
                                <a:pt x="2815437" y="19157"/>
                                <a:pt x="3085953" y="0"/>
                              </a:cubicBezTo>
                              <a:cubicBezTo>
                                <a:pt x="3356469" y="-19157"/>
                                <a:pt x="3526870" y="38140"/>
                                <a:pt x="3850847" y="0"/>
                              </a:cubicBezTo>
                              <a:cubicBezTo>
                                <a:pt x="4174824" y="-38140"/>
                                <a:pt x="4142270" y="18505"/>
                                <a:pt x="4404736" y="0"/>
                              </a:cubicBezTo>
                              <a:cubicBezTo>
                                <a:pt x="4667202" y="-18505"/>
                                <a:pt x="5017938" y="-18280"/>
                                <a:pt x="5275133" y="0"/>
                              </a:cubicBezTo>
                              <a:cubicBezTo>
                                <a:pt x="5255623" y="249248"/>
                                <a:pt x="5285456" y="340330"/>
                                <a:pt x="5275133" y="662748"/>
                              </a:cubicBezTo>
                              <a:cubicBezTo>
                                <a:pt x="5117420" y="650544"/>
                                <a:pt x="4924992" y="669198"/>
                                <a:pt x="4721244" y="662748"/>
                              </a:cubicBezTo>
                              <a:cubicBezTo>
                                <a:pt x="4517496" y="656298"/>
                                <a:pt x="4295785" y="684660"/>
                                <a:pt x="4061852" y="662748"/>
                              </a:cubicBezTo>
                              <a:cubicBezTo>
                                <a:pt x="3827919" y="640836"/>
                                <a:pt x="3687748" y="674846"/>
                                <a:pt x="3455212" y="662748"/>
                              </a:cubicBezTo>
                              <a:cubicBezTo>
                                <a:pt x="3222676" y="650650"/>
                                <a:pt x="2856832" y="652881"/>
                                <a:pt x="2690318" y="662748"/>
                              </a:cubicBezTo>
                              <a:cubicBezTo>
                                <a:pt x="2523804" y="672615"/>
                                <a:pt x="2295095" y="630034"/>
                                <a:pt x="1925424" y="662748"/>
                              </a:cubicBezTo>
                              <a:cubicBezTo>
                                <a:pt x="1555753" y="695462"/>
                                <a:pt x="1596592" y="663952"/>
                                <a:pt x="1371535" y="662748"/>
                              </a:cubicBezTo>
                              <a:cubicBezTo>
                                <a:pt x="1146478" y="661544"/>
                                <a:pt x="986238" y="669459"/>
                                <a:pt x="712143" y="662748"/>
                              </a:cubicBezTo>
                              <a:cubicBezTo>
                                <a:pt x="438048" y="656037"/>
                                <a:pt x="194268" y="635494"/>
                                <a:pt x="0" y="662748"/>
                              </a:cubicBezTo>
                              <a:cubicBezTo>
                                <a:pt x="3927" y="400262"/>
                                <a:pt x="32593" y="328074"/>
                                <a:pt x="0" y="0"/>
                              </a:cubicBezTo>
                              <a:close/>
                            </a:path>
                          </a:pathLst>
                        </a:custGeom>
                        <ask:type>
                          <ask:lineSketchFreehand/>
                        </ask:type>
                      </ask:lineSketchStyleProps>
                    </a:ext>
                  </a:extLst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Subtitle 2">
              <a:extLst>
                <a:ext uri="{FF2B5EF4-FFF2-40B4-BE49-F238E27FC236}">
                  <a16:creationId xmlns:a16="http://schemas.microsoft.com/office/drawing/2014/main" id="{83B8EDDB-83A4-9341-6544-45B7C0E35536}"/>
                </a:ext>
              </a:extLst>
            </p:cNvPr>
            <p:cNvSpPr txBox="1">
              <a:spLocks/>
            </p:cNvSpPr>
            <p:nvPr/>
          </p:nvSpPr>
          <p:spPr>
            <a:xfrm>
              <a:off x="7130220" y="5401888"/>
              <a:ext cx="5275133" cy="662748"/>
            </a:xfrm>
            <a:custGeom>
              <a:avLst/>
              <a:gdLst>
                <a:gd name="csX0" fmla="*/ 0 w 5275133"/>
                <a:gd name="csY0" fmla="*/ 0 h 662748"/>
                <a:gd name="csX1" fmla="*/ 606640 w 5275133"/>
                <a:gd name="csY1" fmla="*/ 0 h 662748"/>
                <a:gd name="csX2" fmla="*/ 1107778 w 5275133"/>
                <a:gd name="csY2" fmla="*/ 0 h 662748"/>
                <a:gd name="csX3" fmla="*/ 1872672 w 5275133"/>
                <a:gd name="csY3" fmla="*/ 0 h 662748"/>
                <a:gd name="csX4" fmla="*/ 2479313 w 5275133"/>
                <a:gd name="csY4" fmla="*/ 0 h 662748"/>
                <a:gd name="csX5" fmla="*/ 3085953 w 5275133"/>
                <a:gd name="csY5" fmla="*/ 0 h 662748"/>
                <a:gd name="csX6" fmla="*/ 3850847 w 5275133"/>
                <a:gd name="csY6" fmla="*/ 0 h 662748"/>
                <a:gd name="csX7" fmla="*/ 4404736 w 5275133"/>
                <a:gd name="csY7" fmla="*/ 0 h 662748"/>
                <a:gd name="csX8" fmla="*/ 5275133 w 5275133"/>
                <a:gd name="csY8" fmla="*/ 0 h 662748"/>
                <a:gd name="csX9" fmla="*/ 5275133 w 5275133"/>
                <a:gd name="csY9" fmla="*/ 662748 h 662748"/>
                <a:gd name="csX10" fmla="*/ 4721244 w 5275133"/>
                <a:gd name="csY10" fmla="*/ 662748 h 662748"/>
                <a:gd name="csX11" fmla="*/ 4061852 w 5275133"/>
                <a:gd name="csY11" fmla="*/ 662748 h 662748"/>
                <a:gd name="csX12" fmla="*/ 3455212 w 5275133"/>
                <a:gd name="csY12" fmla="*/ 662748 h 662748"/>
                <a:gd name="csX13" fmla="*/ 2690318 w 5275133"/>
                <a:gd name="csY13" fmla="*/ 662748 h 662748"/>
                <a:gd name="csX14" fmla="*/ 1925424 w 5275133"/>
                <a:gd name="csY14" fmla="*/ 662748 h 662748"/>
                <a:gd name="csX15" fmla="*/ 1371535 w 5275133"/>
                <a:gd name="csY15" fmla="*/ 662748 h 662748"/>
                <a:gd name="csX16" fmla="*/ 712143 w 5275133"/>
                <a:gd name="csY16" fmla="*/ 662748 h 662748"/>
                <a:gd name="csX17" fmla="*/ 0 w 5275133"/>
                <a:gd name="csY17" fmla="*/ 662748 h 662748"/>
                <a:gd name="csX18" fmla="*/ 0 w 5275133"/>
                <a:gd name="csY18" fmla="*/ 0 h 66274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5275133" h="662748" extrusionOk="0">
                  <a:moveTo>
                    <a:pt x="0" y="0"/>
                  </a:moveTo>
                  <a:cubicBezTo>
                    <a:pt x="125965" y="-28137"/>
                    <a:pt x="367576" y="-6929"/>
                    <a:pt x="606640" y="0"/>
                  </a:cubicBezTo>
                  <a:cubicBezTo>
                    <a:pt x="845704" y="6929"/>
                    <a:pt x="931056" y="-9156"/>
                    <a:pt x="1107778" y="0"/>
                  </a:cubicBezTo>
                  <a:cubicBezTo>
                    <a:pt x="1284500" y="9156"/>
                    <a:pt x="1646061" y="16647"/>
                    <a:pt x="1872672" y="0"/>
                  </a:cubicBezTo>
                  <a:cubicBezTo>
                    <a:pt x="2099283" y="-16647"/>
                    <a:pt x="2295843" y="-17401"/>
                    <a:pt x="2479313" y="0"/>
                  </a:cubicBezTo>
                  <a:cubicBezTo>
                    <a:pt x="2662783" y="17401"/>
                    <a:pt x="2815437" y="19157"/>
                    <a:pt x="3085953" y="0"/>
                  </a:cubicBezTo>
                  <a:cubicBezTo>
                    <a:pt x="3356469" y="-19157"/>
                    <a:pt x="3526870" y="38140"/>
                    <a:pt x="3850847" y="0"/>
                  </a:cubicBezTo>
                  <a:cubicBezTo>
                    <a:pt x="4174824" y="-38140"/>
                    <a:pt x="4142270" y="18505"/>
                    <a:pt x="4404736" y="0"/>
                  </a:cubicBezTo>
                  <a:cubicBezTo>
                    <a:pt x="4667202" y="-18505"/>
                    <a:pt x="5017938" y="-18280"/>
                    <a:pt x="5275133" y="0"/>
                  </a:cubicBezTo>
                  <a:cubicBezTo>
                    <a:pt x="5255623" y="249248"/>
                    <a:pt x="5285456" y="340330"/>
                    <a:pt x="5275133" y="662748"/>
                  </a:cubicBezTo>
                  <a:cubicBezTo>
                    <a:pt x="5117420" y="650544"/>
                    <a:pt x="4924992" y="669198"/>
                    <a:pt x="4721244" y="662748"/>
                  </a:cubicBezTo>
                  <a:cubicBezTo>
                    <a:pt x="4517496" y="656298"/>
                    <a:pt x="4295785" y="684660"/>
                    <a:pt x="4061852" y="662748"/>
                  </a:cubicBezTo>
                  <a:cubicBezTo>
                    <a:pt x="3827919" y="640836"/>
                    <a:pt x="3687748" y="674846"/>
                    <a:pt x="3455212" y="662748"/>
                  </a:cubicBezTo>
                  <a:cubicBezTo>
                    <a:pt x="3222676" y="650650"/>
                    <a:pt x="2856832" y="652881"/>
                    <a:pt x="2690318" y="662748"/>
                  </a:cubicBezTo>
                  <a:cubicBezTo>
                    <a:pt x="2523804" y="672615"/>
                    <a:pt x="2295095" y="630034"/>
                    <a:pt x="1925424" y="662748"/>
                  </a:cubicBezTo>
                  <a:cubicBezTo>
                    <a:pt x="1555753" y="695462"/>
                    <a:pt x="1596592" y="663952"/>
                    <a:pt x="1371535" y="662748"/>
                  </a:cubicBezTo>
                  <a:cubicBezTo>
                    <a:pt x="1146478" y="661544"/>
                    <a:pt x="986238" y="669459"/>
                    <a:pt x="712143" y="662748"/>
                  </a:cubicBezTo>
                  <a:cubicBezTo>
                    <a:pt x="438048" y="656037"/>
                    <a:pt x="194268" y="635494"/>
                    <a:pt x="0" y="662748"/>
                  </a:cubicBezTo>
                  <a:cubicBezTo>
                    <a:pt x="3927" y="400262"/>
                    <a:pt x="32593" y="328074"/>
                    <a:pt x="0" y="0"/>
                  </a:cubicBezTo>
                  <a:close/>
                </a:path>
              </a:pathLst>
            </a:custGeom>
            <a:noFill/>
            <a:ln w="28575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vert="horz" lIns="54000" tIns="36000" rIns="36000" bIns="36000" rtlCol="0" anchor="t" anchorCtr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GB" sz="1200" dirty="0">
                  <a:solidFill>
                    <a:schemeClr val="bg1">
                      <a:lumMod val="50000"/>
                    </a:schemeClr>
                  </a:solidFill>
                  <a:latin typeface="Sagona Book" panose="02020503050505020204" pitchFamily="18" charset="0"/>
                  <a:cs typeface="Calibri" panose="020F0502020204030204" pitchFamily="34" charset="0"/>
                </a:rPr>
                <a:t>9.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E20432A-771A-C034-76CC-680AB3343EA4}"/>
              </a:ext>
            </a:extLst>
          </p:cNvPr>
          <p:cNvGrpSpPr/>
          <p:nvPr/>
        </p:nvGrpSpPr>
        <p:grpSpPr>
          <a:xfrm>
            <a:off x="7136788" y="4688957"/>
            <a:ext cx="4867198" cy="662748"/>
            <a:chOff x="7130222" y="5401888"/>
            <a:chExt cx="4867198" cy="662748"/>
          </a:xfrm>
        </p:grpSpPr>
        <p:sp>
          <p:nvSpPr>
            <p:cNvPr id="28" name="Subtitle 2">
              <a:extLst>
                <a:ext uri="{FF2B5EF4-FFF2-40B4-BE49-F238E27FC236}">
                  <a16:creationId xmlns:a16="http://schemas.microsoft.com/office/drawing/2014/main" id="{B6F2B49A-7474-7AE2-C9B3-69982994D25F}"/>
                </a:ext>
              </a:extLst>
            </p:cNvPr>
            <p:cNvSpPr txBox="1">
              <a:spLocks/>
            </p:cNvSpPr>
            <p:nvPr/>
          </p:nvSpPr>
          <p:spPr>
            <a:xfrm>
              <a:off x="7130222" y="5401888"/>
              <a:ext cx="4867198" cy="662748"/>
            </a:xfrm>
            <a:custGeom>
              <a:avLst/>
              <a:gdLst>
                <a:gd name="csX0" fmla="*/ 0 w 4867198"/>
                <a:gd name="csY0" fmla="*/ 0 h 662748"/>
                <a:gd name="csX1" fmla="*/ 646642 w 4867198"/>
                <a:gd name="csY1" fmla="*/ 0 h 662748"/>
                <a:gd name="csX2" fmla="*/ 1195940 w 4867198"/>
                <a:gd name="csY2" fmla="*/ 0 h 662748"/>
                <a:gd name="csX3" fmla="*/ 1793910 w 4867198"/>
                <a:gd name="csY3" fmla="*/ 0 h 662748"/>
                <a:gd name="csX4" fmla="*/ 2537896 w 4867198"/>
                <a:gd name="csY4" fmla="*/ 0 h 662748"/>
                <a:gd name="csX5" fmla="*/ 3184538 w 4867198"/>
                <a:gd name="csY5" fmla="*/ 0 h 662748"/>
                <a:gd name="csX6" fmla="*/ 3782508 w 4867198"/>
                <a:gd name="csY6" fmla="*/ 0 h 662748"/>
                <a:gd name="csX7" fmla="*/ 4867198 w 4867198"/>
                <a:gd name="csY7" fmla="*/ 0 h 662748"/>
                <a:gd name="csX8" fmla="*/ 4867198 w 4867198"/>
                <a:gd name="csY8" fmla="*/ 662748 h 662748"/>
                <a:gd name="csX9" fmla="*/ 4171884 w 4867198"/>
                <a:gd name="csY9" fmla="*/ 662748 h 662748"/>
                <a:gd name="csX10" fmla="*/ 3573914 w 4867198"/>
                <a:gd name="csY10" fmla="*/ 662748 h 662748"/>
                <a:gd name="csX11" fmla="*/ 2781256 w 4867198"/>
                <a:gd name="csY11" fmla="*/ 662748 h 662748"/>
                <a:gd name="csX12" fmla="*/ 2134614 w 4867198"/>
                <a:gd name="csY12" fmla="*/ 662748 h 662748"/>
                <a:gd name="csX13" fmla="*/ 1585316 w 4867198"/>
                <a:gd name="csY13" fmla="*/ 662748 h 662748"/>
                <a:gd name="csX14" fmla="*/ 841330 w 4867198"/>
                <a:gd name="csY14" fmla="*/ 662748 h 662748"/>
                <a:gd name="csX15" fmla="*/ 0 w 4867198"/>
                <a:gd name="csY15" fmla="*/ 662748 h 662748"/>
                <a:gd name="csX16" fmla="*/ 0 w 4867198"/>
                <a:gd name="csY16" fmla="*/ 0 h 66274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4867198" h="662748" fill="none" extrusionOk="0">
                  <a:moveTo>
                    <a:pt x="0" y="0"/>
                  </a:moveTo>
                  <a:cubicBezTo>
                    <a:pt x="321324" y="1654"/>
                    <a:pt x="436904" y="22999"/>
                    <a:pt x="646642" y="0"/>
                  </a:cubicBezTo>
                  <a:cubicBezTo>
                    <a:pt x="856380" y="-22999"/>
                    <a:pt x="1076276" y="10768"/>
                    <a:pt x="1195940" y="0"/>
                  </a:cubicBezTo>
                  <a:cubicBezTo>
                    <a:pt x="1315604" y="-10768"/>
                    <a:pt x="1554652" y="5756"/>
                    <a:pt x="1793910" y="0"/>
                  </a:cubicBezTo>
                  <a:cubicBezTo>
                    <a:pt x="2033168" y="-5756"/>
                    <a:pt x="2319439" y="-28345"/>
                    <a:pt x="2537896" y="0"/>
                  </a:cubicBezTo>
                  <a:cubicBezTo>
                    <a:pt x="2756353" y="28345"/>
                    <a:pt x="2875161" y="16835"/>
                    <a:pt x="3184538" y="0"/>
                  </a:cubicBezTo>
                  <a:cubicBezTo>
                    <a:pt x="3493915" y="-16835"/>
                    <a:pt x="3596172" y="17511"/>
                    <a:pt x="3782508" y="0"/>
                  </a:cubicBezTo>
                  <a:cubicBezTo>
                    <a:pt x="3968844" y="-17511"/>
                    <a:pt x="4447759" y="-12496"/>
                    <a:pt x="4867198" y="0"/>
                  </a:cubicBezTo>
                  <a:cubicBezTo>
                    <a:pt x="4868611" y="195103"/>
                    <a:pt x="4888099" y="415524"/>
                    <a:pt x="4867198" y="662748"/>
                  </a:cubicBezTo>
                  <a:cubicBezTo>
                    <a:pt x="4616128" y="676841"/>
                    <a:pt x="4501150" y="674482"/>
                    <a:pt x="4171884" y="662748"/>
                  </a:cubicBezTo>
                  <a:cubicBezTo>
                    <a:pt x="3842618" y="651014"/>
                    <a:pt x="3827409" y="683458"/>
                    <a:pt x="3573914" y="662748"/>
                  </a:cubicBezTo>
                  <a:cubicBezTo>
                    <a:pt x="3320419" y="642039"/>
                    <a:pt x="2961304" y="676953"/>
                    <a:pt x="2781256" y="662748"/>
                  </a:cubicBezTo>
                  <a:cubicBezTo>
                    <a:pt x="2601208" y="648543"/>
                    <a:pt x="2298748" y="685362"/>
                    <a:pt x="2134614" y="662748"/>
                  </a:cubicBezTo>
                  <a:cubicBezTo>
                    <a:pt x="1970480" y="640134"/>
                    <a:pt x="1789695" y="655243"/>
                    <a:pt x="1585316" y="662748"/>
                  </a:cubicBezTo>
                  <a:cubicBezTo>
                    <a:pt x="1380937" y="670253"/>
                    <a:pt x="1047618" y="652237"/>
                    <a:pt x="841330" y="662748"/>
                  </a:cubicBezTo>
                  <a:cubicBezTo>
                    <a:pt x="635042" y="673259"/>
                    <a:pt x="285434" y="640108"/>
                    <a:pt x="0" y="662748"/>
                  </a:cubicBezTo>
                  <a:cubicBezTo>
                    <a:pt x="-3325" y="503315"/>
                    <a:pt x="-26895" y="218082"/>
                    <a:pt x="0" y="0"/>
                  </a:cubicBezTo>
                  <a:close/>
                </a:path>
                <a:path w="4867198" h="662748" stroke="0" extrusionOk="0">
                  <a:moveTo>
                    <a:pt x="0" y="0"/>
                  </a:moveTo>
                  <a:cubicBezTo>
                    <a:pt x="305132" y="31265"/>
                    <a:pt x="374722" y="24903"/>
                    <a:pt x="646642" y="0"/>
                  </a:cubicBezTo>
                  <a:cubicBezTo>
                    <a:pt x="918562" y="-24903"/>
                    <a:pt x="1060895" y="-23485"/>
                    <a:pt x="1195940" y="0"/>
                  </a:cubicBezTo>
                  <a:cubicBezTo>
                    <a:pt x="1330985" y="23485"/>
                    <a:pt x="1599368" y="-33426"/>
                    <a:pt x="1988598" y="0"/>
                  </a:cubicBezTo>
                  <a:cubicBezTo>
                    <a:pt x="2377828" y="33426"/>
                    <a:pt x="2442280" y="-12112"/>
                    <a:pt x="2635240" y="0"/>
                  </a:cubicBezTo>
                  <a:cubicBezTo>
                    <a:pt x="2828200" y="12112"/>
                    <a:pt x="2959777" y="-12912"/>
                    <a:pt x="3281882" y="0"/>
                  </a:cubicBezTo>
                  <a:cubicBezTo>
                    <a:pt x="3603987" y="12912"/>
                    <a:pt x="3888974" y="-8233"/>
                    <a:pt x="4074540" y="0"/>
                  </a:cubicBezTo>
                  <a:cubicBezTo>
                    <a:pt x="4260106" y="8233"/>
                    <a:pt x="4506523" y="20599"/>
                    <a:pt x="4867198" y="0"/>
                  </a:cubicBezTo>
                  <a:cubicBezTo>
                    <a:pt x="4868542" y="252042"/>
                    <a:pt x="4843296" y="338059"/>
                    <a:pt x="4867198" y="662748"/>
                  </a:cubicBezTo>
                  <a:cubicBezTo>
                    <a:pt x="4642681" y="654790"/>
                    <a:pt x="4466040" y="674086"/>
                    <a:pt x="4269228" y="662748"/>
                  </a:cubicBezTo>
                  <a:cubicBezTo>
                    <a:pt x="4072416" y="651411"/>
                    <a:pt x="3915643" y="696997"/>
                    <a:pt x="3573914" y="662748"/>
                  </a:cubicBezTo>
                  <a:cubicBezTo>
                    <a:pt x="3232185" y="628499"/>
                    <a:pt x="3169533" y="637307"/>
                    <a:pt x="2878600" y="662748"/>
                  </a:cubicBezTo>
                  <a:cubicBezTo>
                    <a:pt x="2587667" y="688189"/>
                    <a:pt x="2437637" y="678697"/>
                    <a:pt x="2231958" y="662748"/>
                  </a:cubicBezTo>
                  <a:cubicBezTo>
                    <a:pt x="2026279" y="646799"/>
                    <a:pt x="1794671" y="649229"/>
                    <a:pt x="1439300" y="662748"/>
                  </a:cubicBezTo>
                  <a:cubicBezTo>
                    <a:pt x="1083929" y="676267"/>
                    <a:pt x="1037853" y="668321"/>
                    <a:pt x="646642" y="662748"/>
                  </a:cubicBezTo>
                  <a:cubicBezTo>
                    <a:pt x="255431" y="657175"/>
                    <a:pt x="276438" y="690258"/>
                    <a:pt x="0" y="662748"/>
                  </a:cubicBezTo>
                  <a:cubicBezTo>
                    <a:pt x="-14605" y="442542"/>
                    <a:pt x="30647" y="134591"/>
                    <a:pt x="0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28575">
              <a:solidFill>
                <a:schemeClr val="bg1">
                  <a:lumMod val="6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vert="horz" lIns="91440" tIns="45720" rIns="91440" bIns="45720" rtlCol="0" anchor="ctr" anchorCtr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2800" dirty="0">
                  <a:solidFill>
                    <a:sysClr val="windowText" lastClr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The quadratic has two roots.</a:t>
              </a:r>
            </a:p>
          </p:txBody>
        </p:sp>
        <p:sp>
          <p:nvSpPr>
            <p:cNvPr id="29" name="Subtitle 2">
              <a:extLst>
                <a:ext uri="{FF2B5EF4-FFF2-40B4-BE49-F238E27FC236}">
                  <a16:creationId xmlns:a16="http://schemas.microsoft.com/office/drawing/2014/main" id="{02EF06B1-24AB-6AE8-24F3-FD17B55B7DC9}"/>
                </a:ext>
              </a:extLst>
            </p:cNvPr>
            <p:cNvSpPr txBox="1">
              <a:spLocks/>
            </p:cNvSpPr>
            <p:nvPr/>
          </p:nvSpPr>
          <p:spPr>
            <a:xfrm>
              <a:off x="7130222" y="5401888"/>
              <a:ext cx="4867198" cy="662748"/>
            </a:xfrm>
            <a:custGeom>
              <a:avLst/>
              <a:gdLst>
                <a:gd name="csX0" fmla="*/ 0 w 4867198"/>
                <a:gd name="csY0" fmla="*/ 0 h 662748"/>
                <a:gd name="csX1" fmla="*/ 646642 w 4867198"/>
                <a:gd name="csY1" fmla="*/ 0 h 662748"/>
                <a:gd name="csX2" fmla="*/ 1195940 w 4867198"/>
                <a:gd name="csY2" fmla="*/ 0 h 662748"/>
                <a:gd name="csX3" fmla="*/ 1988598 w 4867198"/>
                <a:gd name="csY3" fmla="*/ 0 h 662748"/>
                <a:gd name="csX4" fmla="*/ 2635240 w 4867198"/>
                <a:gd name="csY4" fmla="*/ 0 h 662748"/>
                <a:gd name="csX5" fmla="*/ 3281882 w 4867198"/>
                <a:gd name="csY5" fmla="*/ 0 h 662748"/>
                <a:gd name="csX6" fmla="*/ 4074540 w 4867198"/>
                <a:gd name="csY6" fmla="*/ 0 h 662748"/>
                <a:gd name="csX7" fmla="*/ 4867198 w 4867198"/>
                <a:gd name="csY7" fmla="*/ 0 h 662748"/>
                <a:gd name="csX8" fmla="*/ 4867198 w 4867198"/>
                <a:gd name="csY8" fmla="*/ 662748 h 662748"/>
                <a:gd name="csX9" fmla="*/ 4269228 w 4867198"/>
                <a:gd name="csY9" fmla="*/ 662748 h 662748"/>
                <a:gd name="csX10" fmla="*/ 3573914 w 4867198"/>
                <a:gd name="csY10" fmla="*/ 662748 h 662748"/>
                <a:gd name="csX11" fmla="*/ 2878600 w 4867198"/>
                <a:gd name="csY11" fmla="*/ 662748 h 662748"/>
                <a:gd name="csX12" fmla="*/ 2231958 w 4867198"/>
                <a:gd name="csY12" fmla="*/ 662748 h 662748"/>
                <a:gd name="csX13" fmla="*/ 1439300 w 4867198"/>
                <a:gd name="csY13" fmla="*/ 662748 h 662748"/>
                <a:gd name="csX14" fmla="*/ 646642 w 4867198"/>
                <a:gd name="csY14" fmla="*/ 662748 h 662748"/>
                <a:gd name="csX15" fmla="*/ 0 w 4867198"/>
                <a:gd name="csY15" fmla="*/ 662748 h 662748"/>
                <a:gd name="csX16" fmla="*/ 0 w 4867198"/>
                <a:gd name="csY16" fmla="*/ 0 h 66274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4867198" h="662748" extrusionOk="0">
                  <a:moveTo>
                    <a:pt x="0" y="0"/>
                  </a:moveTo>
                  <a:cubicBezTo>
                    <a:pt x="305132" y="31265"/>
                    <a:pt x="374722" y="24903"/>
                    <a:pt x="646642" y="0"/>
                  </a:cubicBezTo>
                  <a:cubicBezTo>
                    <a:pt x="918562" y="-24903"/>
                    <a:pt x="1060895" y="-23485"/>
                    <a:pt x="1195940" y="0"/>
                  </a:cubicBezTo>
                  <a:cubicBezTo>
                    <a:pt x="1330985" y="23485"/>
                    <a:pt x="1599368" y="-33426"/>
                    <a:pt x="1988598" y="0"/>
                  </a:cubicBezTo>
                  <a:cubicBezTo>
                    <a:pt x="2377828" y="33426"/>
                    <a:pt x="2442280" y="-12112"/>
                    <a:pt x="2635240" y="0"/>
                  </a:cubicBezTo>
                  <a:cubicBezTo>
                    <a:pt x="2828200" y="12112"/>
                    <a:pt x="2959777" y="-12912"/>
                    <a:pt x="3281882" y="0"/>
                  </a:cubicBezTo>
                  <a:cubicBezTo>
                    <a:pt x="3603987" y="12912"/>
                    <a:pt x="3888974" y="-8233"/>
                    <a:pt x="4074540" y="0"/>
                  </a:cubicBezTo>
                  <a:cubicBezTo>
                    <a:pt x="4260106" y="8233"/>
                    <a:pt x="4506523" y="20599"/>
                    <a:pt x="4867198" y="0"/>
                  </a:cubicBezTo>
                  <a:cubicBezTo>
                    <a:pt x="4868542" y="252042"/>
                    <a:pt x="4843296" y="338059"/>
                    <a:pt x="4867198" y="662748"/>
                  </a:cubicBezTo>
                  <a:cubicBezTo>
                    <a:pt x="4642681" y="654790"/>
                    <a:pt x="4466040" y="674086"/>
                    <a:pt x="4269228" y="662748"/>
                  </a:cubicBezTo>
                  <a:cubicBezTo>
                    <a:pt x="4072416" y="651411"/>
                    <a:pt x="3915643" y="696997"/>
                    <a:pt x="3573914" y="662748"/>
                  </a:cubicBezTo>
                  <a:cubicBezTo>
                    <a:pt x="3232185" y="628499"/>
                    <a:pt x="3169533" y="637307"/>
                    <a:pt x="2878600" y="662748"/>
                  </a:cubicBezTo>
                  <a:cubicBezTo>
                    <a:pt x="2587667" y="688189"/>
                    <a:pt x="2437637" y="678697"/>
                    <a:pt x="2231958" y="662748"/>
                  </a:cubicBezTo>
                  <a:cubicBezTo>
                    <a:pt x="2026279" y="646799"/>
                    <a:pt x="1794671" y="649229"/>
                    <a:pt x="1439300" y="662748"/>
                  </a:cubicBezTo>
                  <a:cubicBezTo>
                    <a:pt x="1083929" y="676267"/>
                    <a:pt x="1037853" y="668321"/>
                    <a:pt x="646642" y="662748"/>
                  </a:cubicBezTo>
                  <a:cubicBezTo>
                    <a:pt x="255431" y="657175"/>
                    <a:pt x="276438" y="690258"/>
                    <a:pt x="0" y="662748"/>
                  </a:cubicBezTo>
                  <a:cubicBezTo>
                    <a:pt x="-14605" y="442542"/>
                    <a:pt x="30647" y="134591"/>
                    <a:pt x="0" y="0"/>
                  </a:cubicBezTo>
                  <a:close/>
                </a:path>
              </a:pathLst>
            </a:custGeom>
            <a:noFill/>
            <a:ln w="28575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vert="horz" lIns="54000" tIns="36000" rIns="36000" bIns="36000" rtlCol="0" anchor="t" anchorCtr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GB" sz="1200" dirty="0">
                  <a:solidFill>
                    <a:schemeClr val="bg1">
                      <a:lumMod val="50000"/>
                    </a:schemeClr>
                  </a:solidFill>
                  <a:latin typeface="Sagona Book" panose="02020503050505020204" pitchFamily="18" charset="0"/>
                  <a:cs typeface="Calibri" panose="020F0502020204030204" pitchFamily="34" charset="0"/>
                </a:rPr>
                <a:t>8.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2403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123</Words>
  <Application>Microsoft Macintosh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Cambria Math</vt:lpstr>
      <vt:lpstr>Sagona Book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Nathan Day</dc:creator>
  <cp:lastModifiedBy>Day, Nathan (NOT) Staff</cp:lastModifiedBy>
  <cp:revision>3</cp:revision>
  <dcterms:created xsi:type="dcterms:W3CDTF">2024-02-18T14:13:13Z</dcterms:created>
  <dcterms:modified xsi:type="dcterms:W3CDTF">2026-05-27T23:05:04Z</dcterms:modified>
</cp:coreProperties>
</file>