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6" r:id="rId3"/>
    <p:sldId id="263" r:id="rId4"/>
    <p:sldId id="267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6"/>
    <p:restoredTop sz="96327"/>
  </p:normalViewPr>
  <p:slideViewPr>
    <p:cSldViewPr snapToGrid="0">
      <p:cViewPr varScale="1">
        <p:scale>
          <a:sx n="159" d="100"/>
          <a:sy n="159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44F4-FFB2-4ACA-F2A9-3D749D4D6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00815-F25E-4C52-793E-109E6BE52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9720C-6744-42F3-4256-EF399C55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9522D-D747-F400-4BB0-79C86EA5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33DD8-4716-05F1-75F4-2B52F0DB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EAF5-B7BE-61EF-3C5B-75BAD938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D3417-893D-0A78-52DD-1D72762F4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980D9-82A2-F2B4-01B2-296F1BD0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00D8F-1437-764C-E718-CDC4FBDD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5BFB0-88EB-15CA-049F-D779252F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2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3FA0D-F7D8-7344-E6CF-E5D99F988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0534E-A02F-D405-51F5-4179D8381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8083F-4485-AFB9-8F4F-DFE2D080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FC55-0DB2-3506-4422-D5DC0E35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4AF6B-AEE5-1CD4-1FCD-846B8921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9ED1-DD38-D867-99CA-11AA7EA4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A382D-5BC0-86F7-99DD-D09AB386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0A102-DE73-9BEF-A03C-FDC23DBF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B968-6DE4-B5BA-26B3-BC62C1BD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F4E5B-F6C6-50A2-830E-AC2029FC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6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BFE6-4FBF-79D8-C1CD-6635E2B0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4A52A-7337-825B-0830-1279A873E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2050-DA0C-EE6C-FCEC-3FD06B73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E873E-5C89-97BF-CE52-431D27D2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71919-C4B0-10CF-F63A-C5E704D5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2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7800-811B-5B98-AAB8-ACA0412C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E086-DFEC-4253-F391-D7CF8F073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C3D4D-AD34-CA72-A796-A06EC8AB6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AC840-C81C-B173-54C4-05F56A88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D125C-CFFB-BC26-86DC-29587932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B470E-C02A-09F8-B893-2D57347D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8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12C9-FCA3-0CD3-2BB1-CBA5CC56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BC90-4FA0-11B8-70D7-D2199692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1817-861F-D8A8-417C-A876BDE88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17754-B05B-7401-22EE-9DC822A26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34A95-7ADC-8934-E8BA-F4B8567D3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3CBA6-712C-B296-7138-087B69EF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833CC-3149-5106-DD5A-769FD18C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C9A7D-35C7-3FAD-8637-603447B0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3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9C44-728D-9B07-9F3D-28C88980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161B-AB67-0E13-C256-C2051C3C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1C771-BBE4-CD47-8B9D-1510B796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4F7F3-AD25-407F-CE33-447CB32C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8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22783-013D-9708-CAD5-0B6CE762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D3389-30DA-056F-BFFB-82FD405F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39C94-91DC-F46E-0E09-428DE1ED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4BCF-C29C-4BD9-B881-D2FFE548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EF58-6CAB-52E0-27E5-3CFC7494D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BCD92-B285-5E7A-9B66-ED6142C38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0C40-96C6-C679-4D83-9688F04E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63E24-13E3-F4B5-4E6F-BF9A32D8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FBF86-021A-0E74-FCBC-470653ED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7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CCA9-669B-E128-32E3-FCC78C93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2174D-92C0-6375-13FD-D19C9E25D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8DC48-2764-57F8-4CE1-6F4374773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D8D83-7E06-8D59-CD7A-852C7614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1924E-AB3C-D095-FC44-EB92C6F4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0866D-1B86-9E75-21BD-CDC8C042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4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C3B36-2266-68BF-DD32-7ED2D3CE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91D15-F537-AECE-EB5B-04CE6838F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7A93D-3083-AB8C-91D5-1AF5EBEC6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AB36-D5D4-CB48-AB29-1E70516FE7C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A4925-5341-5944-799D-679EBE21F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D61BC-A797-A483-7BB4-BD5233667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3080327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gap so that the quadratic factorises nicely?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must fill the gap if the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(2, 15)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lies on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curve?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in the gap if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is symmetrical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about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-axis.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As the value in the gap changes, what curve does the parabola’s vertex trace out?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1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rderBox>
                                  <m:borderBox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equal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−13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could fill the gap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i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the difference between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two roots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6.5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a tangent to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point always lies on the curve, whatever number fills in the gap?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3080327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gap so that the quadratic factorises nicely?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As the value in the gap changes, what curve does the parabola’s vertex trace out?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point always lies on the curve, whatever number fills in the gap?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322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6053486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gap so that the quadratic factorises nicely?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must fill the gap if the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(2, 15)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lies on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curve?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in the gap if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is symmetrical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about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-axis.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As the value in the gap changes, what curve does the parabola’s vertex trace out?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1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rderBox>
                                  <m:borderBox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equal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−13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could fill the gap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i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the difference between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two roots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6.5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a tangent to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point always lies on the curve, whatever number fills in the gap?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6053486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gap so that the quadratic factorises nicely?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As the value in the gap changes, what curve does the parabola’s vertex trace out?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point always lies on the curve, whatever number fills in the gap?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D9D62C28-2FC6-32DC-538C-5E12B2F49A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879725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 or  </a:t>
                          </a: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2.5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.5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2000" b="1" i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D9D62C28-2FC6-32DC-538C-5E12B2F49A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879725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1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31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20031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00000" r="-31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2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00000" r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00000" r="-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7351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4669378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so that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-intercept of the curve is at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(0, 36)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so that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for all values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if the curve goes through the point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(11, 12)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go in the gap if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intersects the curve twice?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2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rderBox>
                                  <m:borderBox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)(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Fill the gap if the graph has equation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</a:rPr>
                            <a:t> after being translated by the vector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num>
                                    <m:den>
                                      <m: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ways to fill the gap if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is a tangent to the curve.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the gap so that the curve</a:t>
                          </a:r>
                          <a:b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has the same line of symmetry 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+60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Fill the gap so that the curve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has the same roots as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=4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−41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+45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4669378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201667" r="-156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398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076465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so that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-intercept of the curve is at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(0, 36)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so that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for all values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if the curve goes through the point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(11, 12)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go in the gap if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does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not intersect the curve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2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rderBox>
                                  <m:borderBox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)(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Fill the gap if the graph has equation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</a:rPr>
                            <a:t> after being translated by the vector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num>
                                    <m:den>
                                      <m: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ways to fill the gap if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is a tangent to the curve.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the gap so that the curve</a:t>
                          </a:r>
                          <a:b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has the same line of symmetry 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+60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Fill the gap so that the curve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has the same roots as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=4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−41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+45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076465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201667" r="-156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6">
                <a:extLst>
                  <a:ext uri="{FF2B5EF4-FFF2-40B4-BE49-F238E27FC236}">
                    <a16:creationId xmlns:a16="http://schemas.microsoft.com/office/drawing/2014/main" id="{63DA9D30-509B-0C52-47B4-BD4F25FF73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6309929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kumimoji="0" lang="en-GB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borderBox>
                                  <m:borderBoxPr>
                                    <m:ctrlPr>
                                      <a:rPr kumimoji="0" lang="en-GB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kumimoji="0" lang="en-GB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GB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𝟏𝟏</m:t>
                                </m:r>
                                <m:r>
                                  <a:rPr kumimoji="0" lang="en-GB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GB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1.25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20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6">
                <a:extLst>
                  <a:ext uri="{FF2B5EF4-FFF2-40B4-BE49-F238E27FC236}">
                    <a16:creationId xmlns:a16="http://schemas.microsoft.com/office/drawing/2014/main" id="{63DA9D30-509B-0C52-47B4-BD4F25FF73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6309929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1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31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20031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00000" r="-31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2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00000" r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00000" r="-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305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957950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numbers to fill the gap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if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(12, 7)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lies on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numbers to fill the gap if one of the roots of the curve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is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 Explain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your answer.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Show that the difference between the two roots of the curve is always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3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orderBox>
                                          <m:borderBoxPr>
                                            <m:ctrlPr>
                                              <a:rPr lang="en-GB" sz="2800" b="0" i="1" u="none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rderBoxPr>
                                          <m:e/>
                                        </m:borderBox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curve has two negative roots?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numbers to fill the gap if the vertex of the curve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units from the origin.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if the reflection of the curve in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has equation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What must fill the gap if the line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=−18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intersects the curve at its vertex?</a:t>
                          </a:r>
                        </a:p>
                      </a:txBody>
                      <a:tcPr marL="136800" marR="1368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957950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curve has two negative roots?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800" marR="1368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201667" r="-156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764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6">
                <a:extLst>
                  <a:ext uri="{FF2B5EF4-FFF2-40B4-BE49-F238E27FC236}">
                    <a16:creationId xmlns:a16="http://schemas.microsoft.com/office/drawing/2014/main" id="{994C587D-26DE-0AE3-C86E-A7D1EDBA08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287211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numbers to fill the gap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if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(12, 7)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lies on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numbers to fill the gap if one of the roots of the curve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is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 Explain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your answer.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Show that the difference between the two roots of the curve is always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3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orderBox>
                                          <m:borderBoxPr>
                                            <m:ctrlPr>
                                              <a:rPr lang="en-GB" sz="2800" b="0" i="1" u="none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rderBoxPr>
                                          <m:e/>
                                        </m:borderBox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curve has two negative roots?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numbers to fill the gap if the vertex of the curve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units from the origin.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if the reflection of the curve in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has equation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What must fill the gap if the line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=−18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intersects the curve at its vertex?</a:t>
                          </a:r>
                        </a:p>
                      </a:txBody>
                      <a:tcPr marL="136800" marR="1368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6">
                <a:extLst>
                  <a:ext uri="{FF2B5EF4-FFF2-40B4-BE49-F238E27FC236}">
                    <a16:creationId xmlns:a16="http://schemas.microsoft.com/office/drawing/2014/main" id="{994C587D-26DE-0AE3-C86E-A7D1EDBA08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287211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curve has two negative roots?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800" marR="1368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201667" r="-156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F67AFB2F-26B0-0E7F-F869-E64CEB717B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831225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 or  </a:t>
                          </a: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</a:rPr>
                            <a:t>e.g.</a:t>
                          </a:r>
                          <a:r>
                            <a:rPr lang="en-GB" sz="1600" b="0" baseline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</a:rPr>
                            <a:t>because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orderBox>
                                        <m:borderBoxPr>
                                          <m:ctrlPr>
                                            <a:rPr lang="en-GB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rderBoxPr>
                                        <m:e/>
                                      </m:borderBox>
                                      <m:r>
                                        <a:rPr lang="en-GB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:endParaRPr lang="en-GB" sz="20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</a:rPr>
                            <a:t>(many different methods possible)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&lt;−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GB" sz="2000" b="0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F67AFB2F-26B0-0E7F-F869-E64CEB717B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831225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1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31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</a:rPr>
                            <a:t>(many different methods possible)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00000" r="-31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2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00000" r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00000" r="-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4575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11663</TotalTime>
  <Words>1221</Words>
  <Application>Microsoft Macintosh PowerPoint</Application>
  <PresentationFormat>Widescreen</PresentationFormat>
  <Paragraphs>189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3</cp:revision>
  <dcterms:created xsi:type="dcterms:W3CDTF">2023-05-21T10:25:57Z</dcterms:created>
  <dcterms:modified xsi:type="dcterms:W3CDTF">2023-06-02T19:20:43Z</dcterms:modified>
</cp:coreProperties>
</file>