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>
        <p:scale>
          <a:sx n="114" d="100"/>
          <a:sy n="114" d="100"/>
        </p:scale>
        <p:origin x="1832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A5A1B-09AB-6341-9DB7-DE465A2DE346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C0A-4384-8B4E-A48B-BD2E198A7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443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A5A1B-09AB-6341-9DB7-DE465A2DE346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C0A-4384-8B4E-A48B-BD2E198A7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067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A5A1B-09AB-6341-9DB7-DE465A2DE346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C0A-4384-8B4E-A48B-BD2E198A7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141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A5A1B-09AB-6341-9DB7-DE465A2DE346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C0A-4384-8B4E-A48B-BD2E198A7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91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A5A1B-09AB-6341-9DB7-DE465A2DE346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C0A-4384-8B4E-A48B-BD2E198A7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30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A5A1B-09AB-6341-9DB7-DE465A2DE346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C0A-4384-8B4E-A48B-BD2E198A7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644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A5A1B-09AB-6341-9DB7-DE465A2DE346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C0A-4384-8B4E-A48B-BD2E198A7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23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A5A1B-09AB-6341-9DB7-DE465A2DE346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C0A-4384-8B4E-A48B-BD2E198A7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52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A5A1B-09AB-6341-9DB7-DE465A2DE346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C0A-4384-8B4E-A48B-BD2E198A7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3058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A5A1B-09AB-6341-9DB7-DE465A2DE346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C0A-4384-8B4E-A48B-BD2E198A7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97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A5A1B-09AB-6341-9DB7-DE465A2DE346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C0A-4384-8B4E-A48B-BD2E198A7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730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FA5A1B-09AB-6341-9DB7-DE465A2DE346}" type="datetimeFigureOut">
              <a:rPr lang="en-GB" smtClean="0"/>
              <a:t>08/06/2026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8C5C0A-4384-8B4E-A48B-BD2E198A7D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06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E725B133-761A-AB00-AAE0-F0277FE49AB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23145936"/>
                  </p:ext>
                </p:extLst>
              </p:nvPr>
            </p:nvGraphicFramePr>
            <p:xfrm>
              <a:off x="105549" y="109753"/>
              <a:ext cx="9708302" cy="665254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2202">
                      <a:extLst>
                        <a:ext uri="{9D8B030D-6E8A-4147-A177-3AD203B41FA5}">
                          <a16:colId xmlns:a16="http://schemas.microsoft.com/office/drawing/2014/main" val="2648208715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1437319706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264921580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2525312568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1657941483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3609596917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4150528814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1006937789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2281888358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1516893450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1085820933"/>
                        </a:ext>
                      </a:extLst>
                    </a:gridCol>
                  </a:tblGrid>
                  <a:tr h="283289">
                    <a:tc rowSpan="2">
                      <a:txBody>
                        <a:bodyPr/>
                        <a:lstStyle/>
                        <a:p>
                          <a:pPr algn="ctr"/>
                          <a:endParaRPr lang="en-GB" sz="105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Simplest</a:t>
                          </a:r>
                          <a:b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</a:br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Form</a:t>
                          </a:r>
                        </a:p>
                      </a:txBody>
                      <a:tcPr marL="0" marR="0" marT="108000" marB="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1100" b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Fractions</a:t>
                          </a:r>
                        </a:p>
                      </a:txBody>
                      <a:tcPr marL="0" marR="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8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1100" b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Decimals</a:t>
                          </a:r>
                        </a:p>
                      </a:txBody>
                      <a:tcPr marL="0" marR="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8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Total</a:t>
                          </a:r>
                          <a:b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dirty="0" smtClean="0">
                                    <a:solidFill>
                                      <a:schemeClr val="tx1">
                                        <a:lumMod val="65000"/>
                                        <a:lumOff val="3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r>
                                  <a:rPr lang="en-GB" sz="1200" b="1" i="1" dirty="0" smtClean="0">
                                    <a:solidFill>
                                      <a:schemeClr val="tx1">
                                        <a:lumMod val="65000"/>
                                        <a:lumOff val="3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𝟐𝟒</m:t>
                                </m:r>
                              </m:oMath>
                            </m:oMathPara>
                          </a14:m>
                          <a:endParaRPr lang="en-GB" sz="1200" b="1" dirty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36000" marB="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Total</a:t>
                          </a:r>
                          <a:b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dirty="0" smtClean="0">
                                    <a:solidFill>
                                      <a:schemeClr val="tx1">
                                        <a:lumMod val="65000"/>
                                        <a:lumOff val="3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r>
                                  <a:rPr lang="en-GB" sz="1200" b="1" i="1" dirty="0" smtClean="0">
                                    <a:solidFill>
                                      <a:schemeClr val="tx1">
                                        <a:lumMod val="65000"/>
                                        <a:lumOff val="3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GB" sz="1200" b="1" dirty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36000" marB="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Total</a:t>
                          </a:r>
                          <a:b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1" i="1" dirty="0" smtClean="0">
                                    <a:solidFill>
                                      <a:schemeClr val="tx1">
                                        <a:lumMod val="65000"/>
                                        <a:lumOff val="3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f>
                                  <m:fPr>
                                    <m:ctrlPr>
                                      <a:rPr lang="en-GB" sz="1100" b="1" i="1" smtClean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100" b="1" i="1" smtClean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num>
                                  <m:den>
                                    <m:r>
                                      <a:rPr lang="en-GB" sz="1100" b="1" i="1" smtClean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b="1" dirty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36000" marB="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Difference</a:t>
                          </a:r>
                          <a:b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1" i="1" dirty="0" smtClean="0">
                                    <a:solidFill>
                                      <a:schemeClr val="tx1">
                                        <a:lumMod val="65000"/>
                                        <a:lumOff val="3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r>
                                  <a:rPr lang="en-GB" sz="1200" b="1" i="1" dirty="0" smtClean="0">
                                    <a:solidFill>
                                      <a:schemeClr val="tx1">
                                        <a:lumMod val="65000"/>
                                        <a:lumOff val="3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𝟑𝟎</m:t>
                                </m:r>
                              </m:oMath>
                            </m:oMathPara>
                          </a14:m>
                          <a:endParaRPr lang="en-GB" sz="1200" b="1" dirty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36000" marB="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Difference</a:t>
                          </a:r>
                          <a:b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1" i="1" dirty="0" smtClean="0">
                                    <a:solidFill>
                                      <a:schemeClr val="tx1">
                                        <a:lumMod val="65000"/>
                                        <a:lumOff val="3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= </m:t>
                                </m:r>
                                <m:f>
                                  <m:fPr>
                                    <m:ctrlPr>
                                      <a:rPr lang="en-GB" sz="1100" b="1" i="1" smtClean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GB" sz="1100" b="1" i="1" smtClean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num>
                                  <m:den>
                                    <m:r>
                                      <a:rPr lang="en-GB" sz="1100" b="1" i="1" smtClean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GB" sz="1200" b="1" dirty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36000" marB="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84854645"/>
                      </a:ext>
                    </a:extLst>
                  </a:tr>
                  <a:tr h="325255"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8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200" b="1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GB" sz="1200" b="1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200" b="1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oMath>
                          </a14:m>
                          <a:r>
                            <a:rPr lang="en-GB" sz="1200" b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200" b="1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  <m:r>
                                <a:rPr lang="en-GB" sz="1200" b="1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200" b="1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1200" b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  <a:endParaRPr lang="en-GB" sz="1200" b="1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200" b="1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GB" sz="1200" b="1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200" b="1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oMath>
                          </a14:m>
                          <a:r>
                            <a:rPr lang="en-GB" sz="1200" b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200" b="1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  <m:r>
                                <a:rPr lang="en-GB" sz="1200" b="1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GB" sz="1200" b="1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oMath>
                          </a14:m>
                          <a:r>
                            <a:rPr lang="en-GB" sz="1200" b="1" dirty="0"/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68534252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05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e.g.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3 :5</m:t>
                              </m:r>
                            </m:oMath>
                          </a14:m>
                          <a:r>
                            <a:rPr lang="en-GB" sz="1900" b="0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 :</m:t>
                              </m:r>
                              <m:f>
                                <m:fPr>
                                  <m:ctrlP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900" b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den>
                              </m:f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:1</m:t>
                              </m:r>
                            </m:oMath>
                          </a14:m>
                          <a:r>
                            <a:rPr lang="en-GB" sz="1900" b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900" b="0" i="1" smtClean="0">
                                    <a:solidFill>
                                      <a:schemeClr val="tx1">
                                        <a:lumMod val="65000"/>
                                        <a:lumOff val="3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1 :1.</m:t>
                                </m:r>
                                <m:acc>
                                  <m:accPr>
                                    <m:chr m:val="̇"/>
                                    <m:ctrlPr>
                                      <a:rPr lang="en-GB" sz="1900" b="0" i="1" smtClean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GB" sz="1900" b="0" i="1" smtClean="0">
                                        <a:solidFill>
                                          <a:schemeClr val="tx1">
                                            <a:lumMod val="65000"/>
                                            <a:lumOff val="35000"/>
                                          </a:schemeClr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0.6 :1</m:t>
                              </m:r>
                            </m:oMath>
                          </a14:m>
                          <a:r>
                            <a:rPr lang="en-GB" sz="1900" b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9 :15</m:t>
                              </m:r>
                            </m:oMath>
                          </a14:m>
                          <a:r>
                            <a:rPr lang="en-GB" sz="1900" b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f>
                                <m:fPr>
                                  <m:ctrlP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900" b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f>
                                <m:fPr>
                                  <m:ctrlP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900" b="0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45 :75</m:t>
                              </m:r>
                            </m:oMath>
                          </a14:m>
                          <a:r>
                            <a:rPr lang="en-GB" sz="1900" b="0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9</m:t>
                                  </m:r>
                                </m:num>
                                <m:den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f>
                                <m:fPr>
                                  <m:ctrlP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15</m:t>
                                  </m:r>
                                </m:num>
                                <m:den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900" b="0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29882182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a.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 :3</m:t>
                              </m:r>
                            </m:oMath>
                          </a14:m>
                          <a:r>
                            <a:rPr lang="en-GB" sz="1900" b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 dirty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3308726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b.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5 :4</m:t>
                              </m:r>
                            </m:oMath>
                          </a14:m>
                          <a:r>
                            <a:rPr lang="en-GB" sz="1900" b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91034944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c.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9 :10</m:t>
                              </m:r>
                            </m:oMath>
                          </a14:m>
                          <a:r>
                            <a:rPr lang="en-GB" sz="1900" b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 dirty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814408811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d.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 :</m:t>
                              </m:r>
                              <m:f>
                                <m:fPr>
                                  <m:ctrlP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900" b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48838285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e.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1.2 :1</m:t>
                              </m:r>
                            </m:oMath>
                          </a14:m>
                          <a:r>
                            <a:rPr lang="en-GB" sz="1900" b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73348426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f.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20 :4</m:t>
                              </m:r>
                            </m:oMath>
                          </a14:m>
                          <a:r>
                            <a:rPr lang="en-GB" sz="1900" b="0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2422828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g.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num>
                                <m:den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13</m:t>
                                  </m:r>
                                </m:den>
                              </m:f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f>
                                <m:fPr>
                                  <m:ctrlP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8</m:t>
                                  </m:r>
                                </m:num>
                                <m:den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13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900" b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598269100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h.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 dirty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f>
                                <m:fPr>
                                  <m:ctrlP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GB" sz="1900" b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40899794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 err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i</a:t>
                          </a:r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60 :30</m:t>
                              </m:r>
                            </m:oMath>
                          </a14:m>
                          <a:r>
                            <a:rPr lang="en-GB" sz="1900" b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862096044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j.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 dirty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45</m:t>
                                  </m:r>
                                </m:num>
                                <m:den>
                                  <m:r>
                                    <a:rPr lang="en-GB" sz="1900" b="0" i="1" smtClean="0">
                                      <a:solidFill>
                                        <a:schemeClr val="tx1">
                                          <a:lumMod val="65000"/>
                                          <a:lumOff val="3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  <m:r>
                                <a:rPr lang="en-GB" sz="1900" b="0" i="1" smtClean="0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:12</m:t>
                              </m:r>
                            </m:oMath>
                          </a14:m>
                          <a:r>
                            <a:rPr lang="en-GB" sz="1900" b="0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 </a:t>
                          </a: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79847046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E725B133-761A-AB00-AAE0-F0277FE49AB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23145936"/>
                  </p:ext>
                </p:extLst>
              </p:nvPr>
            </p:nvGraphicFramePr>
            <p:xfrm>
              <a:off x="105549" y="109753"/>
              <a:ext cx="9708302" cy="665254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12202">
                      <a:extLst>
                        <a:ext uri="{9D8B030D-6E8A-4147-A177-3AD203B41FA5}">
                          <a16:colId xmlns:a16="http://schemas.microsoft.com/office/drawing/2014/main" val="2648208715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1437319706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264921580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2525312568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1657941483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3609596917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4150528814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1006937789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2281888358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1516893450"/>
                        </a:ext>
                      </a:extLst>
                    </a:gridCol>
                    <a:gridCol w="939610">
                      <a:extLst>
                        <a:ext uri="{9D8B030D-6E8A-4147-A177-3AD203B41FA5}">
                          <a16:colId xmlns:a16="http://schemas.microsoft.com/office/drawing/2014/main" val="1085820933"/>
                        </a:ext>
                      </a:extLst>
                    </a:gridCol>
                  </a:tblGrid>
                  <a:tr h="283289">
                    <a:tc rowSpan="2">
                      <a:txBody>
                        <a:bodyPr/>
                        <a:lstStyle/>
                        <a:p>
                          <a:pPr algn="ctr"/>
                          <a:endParaRPr lang="en-GB" sz="105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pPr algn="ct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Simplest</a:t>
                          </a:r>
                          <a:b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</a:br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Form</a:t>
                          </a:r>
                        </a:p>
                      </a:txBody>
                      <a:tcPr marL="0" marR="0" marT="108000" marB="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1100" b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Fractions</a:t>
                          </a:r>
                        </a:p>
                      </a:txBody>
                      <a:tcPr marL="0" marR="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8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GB" sz="1100" b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Decimals</a:t>
                          </a:r>
                        </a:p>
                      </a:txBody>
                      <a:tcPr marL="0" marR="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GB" sz="8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36000" marB="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33784" t="-2083" r="-401351" b="-995833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36000" marB="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33784" t="-2083" r="-301351" b="-995833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36000" marB="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33784" t="-2083" r="-201351" b="-995833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36000" marB="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833784" t="-2083" r="-101351" b="-995833"/>
                          </a:stretch>
                        </a:blipFill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36000" marB="0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3784" t="-2083" r="-1351" b="-99583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584854645"/>
                      </a:ext>
                    </a:extLst>
                  </a:tr>
                  <a:tr h="325255">
                    <a:tc vMerge="1">
                      <a:txBody>
                        <a:bodyPr/>
                        <a:lstStyle/>
                        <a:p>
                          <a:pPr algn="ctr"/>
                          <a:endParaRPr lang="en-GB" sz="8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33784" t="-88462" r="-801351" b="-18384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33784" t="-88462" r="-701351" b="-18384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3784" t="-88462" r="-601351" b="-18384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33784" t="-88462" r="-501351" b="-1838462"/>
                          </a:stretch>
                        </a:blipFill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868534252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05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e.g.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784" t="-113953" r="-901351" b="-10116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33784" t="-113953" r="-801351" b="-10116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233784" t="-113953" r="-701351" b="-10116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3784" t="-113953" r="-601351" b="-10116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33784" t="-113953" r="-501351" b="-10116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33784" t="-113953" r="-401351" b="-10116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33784" t="-113953" r="-301351" b="-10116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33784" t="-113953" r="-201351" b="-10116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833784" t="-113953" r="-101351" b="-10116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3784" t="-113953" r="-1351" b="-101162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29882182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a.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784" t="-209091" r="-901351" b="-888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 dirty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3308726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b.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784" t="-316279" r="-901351" b="-80930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91034944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c.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33784" t="-416279" r="-901351" b="-70930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 dirty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814408811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d.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133784" t="-504545" r="-801351" b="-59318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048838285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e.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433784" t="-618605" r="-501351" b="-50697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373348426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f.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533784" t="-702273" r="-401351" b="-3954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92422828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g.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33784" t="-820930" r="-301351" b="-3046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598269100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h.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 dirty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733784" t="-920930" r="-201351" b="-2046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40899794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 err="1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i</a:t>
                          </a:r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833784" t="-997727" r="-101351" b="-1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862096044"/>
                      </a:ext>
                    </a:extLst>
                  </a:tr>
                  <a:tr h="549455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GB" sz="1200" b="1" dirty="0">
                              <a:solidFill>
                                <a:schemeClr val="tx1">
                                  <a:lumMod val="65000"/>
                                  <a:lumOff val="35000"/>
                                </a:schemeClr>
                              </a:solidFill>
                            </a:rPr>
                            <a:t>j.</a:t>
                          </a:r>
                        </a:p>
                      </a:txBody>
                      <a:tcPr marL="0" marR="36000" marT="0" marB="0" anchor="ctr">
                        <a:lnL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6858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900" b="0" dirty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</a:endParaRPr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0" marB="0" anchor="ctr">
                        <a:lnL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9525" cap="flat" cmpd="sng" algn="ctr">
                          <a:solidFill>
                            <a:schemeClr val="bg1">
                              <a:lumMod val="6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933784" t="-1123256" r="-1351" b="-232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9847046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56714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123</Words>
  <Application>Microsoft Macintosh PowerPoint</Application>
  <PresentationFormat>A4 Paper (210x297 mm)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Day, Nathan (NOT) Staff</dc:creator>
  <cp:lastModifiedBy>Day, Nathan (NOT) Staff</cp:lastModifiedBy>
  <cp:revision>1</cp:revision>
  <dcterms:created xsi:type="dcterms:W3CDTF">2026-06-08T04:45:46Z</dcterms:created>
  <dcterms:modified xsi:type="dcterms:W3CDTF">2026-06-08T04:48:37Z</dcterms:modified>
</cp:coreProperties>
</file>