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40"/>
    <p:restoredTop sz="96327"/>
  </p:normalViewPr>
  <p:slideViewPr>
    <p:cSldViewPr snapToGrid="0">
      <p:cViewPr>
        <p:scale>
          <a:sx n="180" d="100"/>
          <a:sy n="180" d="100"/>
        </p:scale>
        <p:origin x="1472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644F4-FFB2-4ACA-F2A9-3D749D4D6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100815-F25E-4C52-793E-109E6BE52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9720C-6744-42F3-4256-EF399C550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9522D-D747-F400-4BB0-79C86EA5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33DD8-4716-05F1-75F4-2B52F0DBA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5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EAF5-B7BE-61EF-3C5B-75BAD938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D3417-893D-0A78-52DD-1D72762F4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980D9-82A2-F2B4-01B2-296F1BD03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00D8F-1437-764C-E718-CDC4FBDD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5BFB0-88EB-15CA-049F-D779252F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72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A3FA0D-F7D8-7344-E6CF-E5D99F988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80534E-A02F-D405-51F5-4179D8381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8083F-4485-AFB9-8F4F-DFE2D0800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3FC55-0DB2-3506-4422-D5DC0E35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4AF6B-AEE5-1CD4-1FCD-846B8921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7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A9ED1-DD38-D867-99CA-11AA7EA4C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A382D-5BC0-86F7-99DD-D09AB386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0A102-DE73-9BEF-A03C-FDC23DBFF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FB968-6DE4-B5BA-26B3-BC62C1BD7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F4E5B-F6C6-50A2-830E-AC2029FC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06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8BFE6-4FBF-79D8-C1CD-6635E2B0F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4A52A-7337-825B-0830-1279A873E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42050-DA0C-EE6C-FCEC-3FD06B733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E873E-5C89-97BF-CE52-431D27D2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71919-C4B0-10CF-F63A-C5E704D5B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22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57800-811B-5B98-AAB8-ACA0412C2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2E086-DFEC-4253-F391-D7CF8F073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C3D4D-AD34-CA72-A796-A06EC8AB6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AC840-C81C-B173-54C4-05F56A881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D125C-CFFB-BC26-86DC-29587932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2B470E-C02A-09F8-B893-2D57347D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8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012C9-FCA3-0CD3-2BB1-CBA5CC565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CBC90-4FA0-11B8-70D7-D21996925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441817-861F-D8A8-417C-A876BDE88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17754-B05B-7401-22EE-9DC822A26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734A95-7ADC-8934-E8BA-F4B8567D3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3CBA6-712C-B296-7138-087B69EF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F833CC-3149-5106-DD5A-769FD18CC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0C9A7D-35C7-3FAD-8637-603447B0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3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F9C44-728D-9B07-9F3D-28C88980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6161B-AB67-0E13-C256-C2051C3C5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11C771-BBE4-CD47-8B9D-1510B7967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4F7F3-AD25-407F-CE33-447CB32C7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8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22783-013D-9708-CAD5-0B6CE762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3389-30DA-056F-BFFB-82FD405F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239C94-91DC-F46E-0E09-428DE1ED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9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14BCF-C29C-4BD9-B881-D2FFE548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6EF58-6CAB-52E0-27E5-3CFC7494D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BCD92-B285-5E7A-9B66-ED6142C38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10C40-96C6-C679-4D83-9688F04E3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63E24-13E3-F4B5-4E6F-BF9A32D8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FBF86-021A-0E74-FCBC-470653ED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7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ACCA9-669B-E128-32E3-FCC78C93A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B2174D-92C0-6375-13FD-D19C9E25D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8DC48-2764-57F8-4CE1-6F437477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D8D83-7E06-8D59-CD7A-852C7614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1924E-AB3C-D095-FC44-EB92C6F4E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40866D-1B86-9E75-21BD-CDC8C042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84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3C3B36-2266-68BF-DD32-7ED2D3CE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91D15-F537-AECE-EB5B-04CE6838F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7A93D-3083-AB8C-91D5-1AF5EBEC6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0AB36-D5D4-CB48-AB29-1E70516FE7CA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A4925-5341-5944-799D-679EBE21F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D61BC-A797-A483-7BB4-BD5233667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4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5188710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200" b="0" dirty="0">
                              <a:solidFill>
                                <a:schemeClr val="tx1"/>
                              </a:solidFill>
                            </a:rPr>
                            <a:t>What type of sequence would make the second term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48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F81B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200" b="0" dirty="0">
                              <a:solidFill>
                                <a:schemeClr val="tx1"/>
                              </a:solidFill>
                            </a:rPr>
                            <a:t>What type of sequence would make the mean of the first four terms equal their median?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type of sequence would make the second and fourth terms sum to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180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each of the sequences in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to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, find the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th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term.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Sequences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 rowSpan="2"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type of sequence would make the third term look like this?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each of the sequences in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to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, find the 8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th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term.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type of sequence would make the fourth term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 vMerge="1"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the perimeter is 24 cm.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5188710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200" b="0" dirty="0">
                              <a:solidFill>
                                <a:schemeClr val="tx1"/>
                              </a:solidFill>
                            </a:rPr>
                            <a:t>What type of sequence would make the mean of the first four terms equal their median?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667" r="-1563" b="-2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01667" r="-20156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Sequences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 rowSpan="2"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type of sequence would make the third term look like this?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each of the sequences in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to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, find the 8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th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term.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201667" r="-101563" b="-2778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the perimeter is 24 cm.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8">
                <a:extLst>
                  <a:ext uri="{FF2B5EF4-FFF2-40B4-BE49-F238E27FC236}">
                    <a16:creationId xmlns:a16="http://schemas.microsoft.com/office/drawing/2014/main" id="{0EBAC739-2311-CE47-1B10-760276A826F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25698238"/>
                  </p:ext>
                </p:extLst>
              </p:nvPr>
            </p:nvGraphicFramePr>
            <p:xfrm>
              <a:off x="4277493" y="3215640"/>
              <a:ext cx="3637010" cy="426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59540">
                      <a:extLst>
                        <a:ext uri="{9D8B030D-6E8A-4147-A177-3AD203B41FA5}">
                          <a16:colId xmlns:a16="http://schemas.microsoft.com/office/drawing/2014/main" val="1979054083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633713650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1718439624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417195892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3666793224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1189067809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3738680170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079825597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91133494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54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…</m:t>
                              </m:r>
                            </m:oMath>
                          </a14:m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82056865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8">
                <a:extLst>
                  <a:ext uri="{FF2B5EF4-FFF2-40B4-BE49-F238E27FC236}">
                    <a16:creationId xmlns:a16="http://schemas.microsoft.com/office/drawing/2014/main" id="{0EBAC739-2311-CE47-1B10-760276A826F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25698238"/>
                  </p:ext>
                </p:extLst>
              </p:nvPr>
            </p:nvGraphicFramePr>
            <p:xfrm>
              <a:off x="4277493" y="3215640"/>
              <a:ext cx="3637010" cy="426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59540">
                      <a:extLst>
                        <a:ext uri="{9D8B030D-6E8A-4147-A177-3AD203B41FA5}">
                          <a16:colId xmlns:a16="http://schemas.microsoft.com/office/drawing/2014/main" val="1979054083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633713650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1718439624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417195892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3666793224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1189067809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3738680170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079825597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911334947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54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blipFill>
                          <a:blip r:embed="rId3"/>
                          <a:stretch>
                            <a:fillRect l="-1213636" t="-26471" b="-5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0568657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0" name="Picture 9" descr="A picture containing screenshot, circle&#10;&#10;Description automatically generated">
            <a:extLst>
              <a:ext uri="{FF2B5EF4-FFF2-40B4-BE49-F238E27FC236}">
                <a16:creationId xmlns:a16="http://schemas.microsoft.com/office/drawing/2014/main" id="{19736365-50A5-A757-E4DD-0243A9E261D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16410" y="4058176"/>
            <a:ext cx="2296632" cy="2212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84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6">
                <a:extLst>
                  <a:ext uri="{FF2B5EF4-FFF2-40B4-BE49-F238E27FC236}">
                    <a16:creationId xmlns:a16="http://schemas.microsoft.com/office/drawing/2014/main" id="{84CDA27D-D7B6-C2B5-010A-7B3CB9C2349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1157595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200" b="0" dirty="0">
                              <a:solidFill>
                                <a:schemeClr val="tx1"/>
                              </a:solidFill>
                            </a:rPr>
                            <a:t>What type of sequence would make the second term </a:t>
                          </a:r>
                          <a14:m>
                            <m:oMath xmlns:m="http://schemas.openxmlformats.org/officeDocument/2006/math">
                              <m:r>
                                <a:rPr lang="en-GB" sz="2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48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F81B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200" b="0" dirty="0">
                              <a:solidFill>
                                <a:schemeClr val="tx1"/>
                              </a:solidFill>
                            </a:rPr>
                            <a:t>What type of sequence would make the mean of the first four terms equal their median?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type of sequence would make the second and fourth terms sum to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180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each of the sequences in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to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, find the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th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term.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Sequences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 rowSpan="2"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type of sequence would make the third term look like this?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each of the sequences in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to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, find the 8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th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term.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type of sequence would make the fourth term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81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 vMerge="1"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the perimeter is 24 cm.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6">
                <a:extLst>
                  <a:ext uri="{FF2B5EF4-FFF2-40B4-BE49-F238E27FC236}">
                    <a16:creationId xmlns:a16="http://schemas.microsoft.com/office/drawing/2014/main" id="{84CDA27D-D7B6-C2B5-010A-7B3CB9C2349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1157595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200" b="0" dirty="0">
                              <a:solidFill>
                                <a:schemeClr val="tx1"/>
                              </a:solidFill>
                            </a:rPr>
                            <a:t>What type of sequence would make the mean of the first four terms equal their median?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667" r="-1563" b="-2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01667" r="-20156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Sequences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 rowSpan="2"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type of sequence would make the third term look like this?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each of the sequences in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to </a:t>
                          </a:r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, find the 8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th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term.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201667" r="-101563" b="-2778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the perimeter is 24 cm.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0" name="Picture 9" descr="A picture containing screenshot, circle&#10;&#10;Description automatically generated">
            <a:extLst>
              <a:ext uri="{FF2B5EF4-FFF2-40B4-BE49-F238E27FC236}">
                <a16:creationId xmlns:a16="http://schemas.microsoft.com/office/drawing/2014/main" id="{19736365-50A5-A757-E4DD-0243A9E261D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16410" y="4058176"/>
            <a:ext cx="2296632" cy="221219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6">
                <a:extLst>
                  <a:ext uri="{FF2B5EF4-FFF2-40B4-BE49-F238E27FC236}">
                    <a16:creationId xmlns:a16="http://schemas.microsoft.com/office/drawing/2014/main" id="{304650A3-699D-B4C2-79E1-33CD8203788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03278053"/>
                  </p:ext>
                </p:extLst>
              </p:nvPr>
            </p:nvGraphicFramePr>
            <p:xfrm>
              <a:off x="3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641293842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Fibonacci-style (6, 48, 54, 102,…)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Arithmetic (6, 30, 54, 78,…)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Geometric (6, 18, 54, 162,…)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(2):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−18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, </a:t>
                          </a: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(3):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b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</a:b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(4):</a:t>
                          </a:r>
                          <a:r>
                            <a:rPr lang="en-GB" sz="2000" b="1" baseline="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sSup>
                                <m:sSupPr>
                                  <m:ctrlP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, </a:t>
                          </a: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(5):</a:t>
                          </a:r>
                          <a:r>
                            <a:rPr lang="en-GB" sz="2000" b="1" baseline="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GB" sz="20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20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+20</m:t>
                              </m:r>
                              <m:r>
                                <a:rPr lang="en-GB" sz="20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20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−15</m:t>
                              </m:r>
                            </m:oMath>
                          </a14:m>
                          <a:endParaRPr lang="en-GB" sz="20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4000" b="0" dirty="0">
                              <a:solidFill>
                                <a:srgbClr val="C00000"/>
                              </a:solidFill>
                            </a:rPr>
                            <a:t>Answers!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(1):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672, </a:t>
                          </a: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(2):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174, </a:t>
                          </a: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(3):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13122</a:t>
                          </a:r>
                          <a:b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</a:b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(4):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384, </a:t>
                          </a: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(5):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209 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Quadratic (6, 29, 54, 81,…)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Quadratic (6, 24, 54, 96,…)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6">
                <a:extLst>
                  <a:ext uri="{FF2B5EF4-FFF2-40B4-BE49-F238E27FC236}">
                    <a16:creationId xmlns:a16="http://schemas.microsoft.com/office/drawing/2014/main" id="{304650A3-699D-B4C2-79E1-33CD8203788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03278053"/>
                  </p:ext>
                </p:extLst>
              </p:nvPr>
            </p:nvGraphicFramePr>
            <p:xfrm>
              <a:off x="3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641293842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Fibonacci-style (6, 48, 54, 102,…)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Arithmetic (6, 30, 54, 78,…)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Geometric (6, 18, 54, 162,…)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100000" r="-200312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4000" b="0" dirty="0">
                              <a:solidFill>
                                <a:srgbClr val="C00000"/>
                              </a:solidFill>
                            </a:rPr>
                            <a:t>Answers!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(1):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672, </a:t>
                          </a: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(2):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174, </a:t>
                          </a: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(3):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13122</a:t>
                          </a:r>
                          <a:b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</a:b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(4):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384, </a:t>
                          </a:r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(5):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209 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Quadratic (6, 29, 54, 81,…)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</a:rPr>
                            <a:t>Quadratic (6, 24, 54, 96,…)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8">
                <a:extLst>
                  <a:ext uri="{FF2B5EF4-FFF2-40B4-BE49-F238E27FC236}">
                    <a16:creationId xmlns:a16="http://schemas.microsoft.com/office/drawing/2014/main" id="{DFD77733-C4DF-1EB2-F748-A653E0E1DC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2376248"/>
                  </p:ext>
                </p:extLst>
              </p:nvPr>
            </p:nvGraphicFramePr>
            <p:xfrm>
              <a:off x="4277493" y="3215640"/>
              <a:ext cx="3637010" cy="426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59540">
                      <a:extLst>
                        <a:ext uri="{9D8B030D-6E8A-4147-A177-3AD203B41FA5}">
                          <a16:colId xmlns:a16="http://schemas.microsoft.com/office/drawing/2014/main" val="1979054083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633713650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1718439624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417195892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3666793224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1189067809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3738680170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079825597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91133494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54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…</m:t>
                              </m:r>
                            </m:oMath>
                          </a14:m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82056865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8">
                <a:extLst>
                  <a:ext uri="{FF2B5EF4-FFF2-40B4-BE49-F238E27FC236}">
                    <a16:creationId xmlns:a16="http://schemas.microsoft.com/office/drawing/2014/main" id="{DFD77733-C4DF-1EB2-F748-A653E0E1DC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72376248"/>
                  </p:ext>
                </p:extLst>
              </p:nvPr>
            </p:nvGraphicFramePr>
            <p:xfrm>
              <a:off x="4277493" y="3215640"/>
              <a:ext cx="3637010" cy="426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59540">
                      <a:extLst>
                        <a:ext uri="{9D8B030D-6E8A-4147-A177-3AD203B41FA5}">
                          <a16:colId xmlns:a16="http://schemas.microsoft.com/office/drawing/2014/main" val="1979054083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633713650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1718439624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417195892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3666793224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1189067809"/>
                        </a:ext>
                      </a:extLst>
                    </a:gridCol>
                    <a:gridCol w="559540">
                      <a:extLst>
                        <a:ext uri="{9D8B030D-6E8A-4147-A177-3AD203B41FA5}">
                          <a16:colId xmlns:a16="http://schemas.microsoft.com/office/drawing/2014/main" val="3738680170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079825597"/>
                        </a:ext>
                      </a:extLst>
                    </a:gridCol>
                    <a:gridCol w="279770">
                      <a:extLst>
                        <a:ext uri="{9D8B030D-6E8A-4147-A177-3AD203B41FA5}">
                          <a16:colId xmlns:a16="http://schemas.microsoft.com/office/drawing/2014/main" val="3911334947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54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8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</a:txBody>
                      <a:tcPr marL="0" marR="0" marT="0" marB="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blipFill>
                          <a:blip r:embed="rId5"/>
                          <a:stretch>
                            <a:fillRect l="-1213636" t="-26471" b="-5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05686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90882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10841</TotalTime>
  <Words>386</Words>
  <Application>Microsoft Macintosh PowerPoint</Application>
  <PresentationFormat>Widescreen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2023-05-21T10:25:57Z</dcterms:created>
  <dcterms:modified xsi:type="dcterms:W3CDTF">2023-06-01T18:56:57Z</dcterms:modified>
</cp:coreProperties>
</file>