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8" r:id="rId2"/>
    <p:sldId id="261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58"/>
    <p:restoredTop sz="96302"/>
  </p:normalViewPr>
  <p:slideViewPr>
    <p:cSldViewPr snapToGrid="0" snapToObjects="1">
      <p:cViewPr>
        <p:scale>
          <a:sx n="154" d="100"/>
          <a:sy n="154" d="100"/>
        </p:scale>
        <p:origin x="184" y="4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28" d="100"/>
          <a:sy n="128" d="100"/>
        </p:scale>
        <p:origin x="425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477E604-4566-F349-B015-633281DA35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EE10EF-1983-2443-AB92-F52CA96A84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C03DB-277B-F04D-8B46-DA9B715806A9}" type="datetimeFigureOut">
              <a:rPr lang="en-GB" smtClean="0"/>
              <a:t>23/11/2021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ECCD05-52E9-7F4E-AA10-677945DCE63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F5FA3B-F1D2-D542-B7D0-53EF8840C6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D1896-BD88-5A46-B749-08926D128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943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CB722-F5D9-4740-9827-A0CAD428721E}" type="datetimeFigureOut">
              <a:rPr lang="en-GB" smtClean="0"/>
              <a:t>23/11/2021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5E734-D1C8-944B-BBCF-08E8F26BE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889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75E734-D1C8-944B-BBCF-08E8F26BEBB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78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75E734-D1C8-944B-BBCF-08E8F26BEBB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43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alf-frame 6">
            <a:extLst>
              <a:ext uri="{FF2B5EF4-FFF2-40B4-BE49-F238E27FC236}">
                <a16:creationId xmlns:a16="http://schemas.microsoft.com/office/drawing/2014/main" id="{B85CB996-A7CA-B441-87A2-036A6FD95850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2"/>
                </a:solidFill>
              </a:rPr>
              <a:t>InterwovenMaths.com</a:t>
            </a:r>
          </a:p>
        </p:txBody>
      </p:sp>
      <p:sp>
        <p:nvSpPr>
          <p:cNvPr id="8" name="Half-frame 7">
            <a:extLst>
              <a:ext uri="{FF2B5EF4-FFF2-40B4-BE49-F238E27FC236}">
                <a16:creationId xmlns:a16="http://schemas.microsoft.com/office/drawing/2014/main" id="{E1F8CDB2-CC46-8F43-85AC-587B64AAA38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406F0E6-61E0-B54E-878A-9AC19F7BEDA2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8100" y="108246"/>
            <a:chExt cx="615950" cy="631529"/>
          </a:xfrm>
        </p:grpSpPr>
        <p:pic>
          <p:nvPicPr>
            <p:cNvPr id="10" name="Graphic 9" descr="Alterations &amp; Tailoring outline">
              <a:extLst>
                <a:ext uri="{FF2B5EF4-FFF2-40B4-BE49-F238E27FC236}">
                  <a16:creationId xmlns:a16="http://schemas.microsoft.com/office/drawing/2014/main" id="{C0E2D3BF-97D2-F248-AF40-20CD5664F7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73541" y="108246"/>
              <a:ext cx="587829" cy="587829"/>
            </a:xfrm>
            <a:prstGeom prst="rect">
              <a:avLst/>
            </a:prstGeom>
          </p:spPr>
        </p:pic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69E41F2-D5AF-8348-9380-C08B4462416E}"/>
                </a:ext>
              </a:extLst>
            </p:cNvPr>
            <p:cNvSpPr/>
            <p:nvPr/>
          </p:nvSpPr>
          <p:spPr>
            <a:xfrm>
              <a:off x="11468100" y="123825"/>
              <a:ext cx="615950" cy="61595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DF35908-52AC-1948-859A-0BCF673CE791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bg2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C52EC418-C4BE-284A-93B4-EDD58886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7883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6000" b="1"/>
            </a:lvl1pPr>
          </a:lstStyle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987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Equations with…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49500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Linear Equations with…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137272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mC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6646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omC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98655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5140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8" r:id="rId3"/>
    <p:sldLayoutId id="2147483670" r:id="rId4"/>
    <p:sldLayoutId id="2147483669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68EAD-23A2-6D4B-B03A-DDD30457D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Fractions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5">
                <a:extLst>
                  <a:ext uri="{FF2B5EF4-FFF2-40B4-BE49-F238E27FC236}">
                    <a16:creationId xmlns:a16="http://schemas.microsoft.com/office/drawing/2014/main" id="{D2844E55-4110-C840-9D09-29C494FDD57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85353120"/>
                  </p:ext>
                </p:extLst>
              </p:nvPr>
            </p:nvGraphicFramePr>
            <p:xfrm>
              <a:off x="318000" y="1264611"/>
              <a:ext cx="11556000" cy="49976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120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3240000">
                      <a:extLst>
                        <a:ext uri="{9D8B030D-6E8A-4147-A177-3AD203B41FA5}">
                          <a16:colId xmlns:a16="http://schemas.microsoft.com/office/drawing/2014/main" val="1096845777"/>
                        </a:ext>
                      </a:extLst>
                    </a:gridCol>
                    <a:gridCol w="612000">
                      <a:extLst>
                        <a:ext uri="{9D8B030D-6E8A-4147-A177-3AD203B41FA5}">
                          <a16:colId xmlns:a16="http://schemas.microsoft.com/office/drawing/2014/main" val="1429767797"/>
                        </a:ext>
                      </a:extLst>
                    </a:gridCol>
                    <a:gridCol w="3240000">
                      <a:extLst>
                        <a:ext uri="{9D8B030D-6E8A-4147-A177-3AD203B41FA5}">
                          <a16:colId xmlns:a16="http://schemas.microsoft.com/office/drawing/2014/main" val="4138161139"/>
                        </a:ext>
                      </a:extLst>
                    </a:gridCol>
                    <a:gridCol w="612000">
                      <a:extLst>
                        <a:ext uri="{9D8B030D-6E8A-4147-A177-3AD203B41FA5}">
                          <a16:colId xmlns:a16="http://schemas.microsoft.com/office/drawing/2014/main" val="138929330"/>
                        </a:ext>
                      </a:extLst>
                    </a:gridCol>
                    <a:gridCol w="3240000">
                      <a:extLst>
                        <a:ext uri="{9D8B030D-6E8A-4147-A177-3AD203B41FA5}">
                          <a16:colId xmlns:a16="http://schemas.microsoft.com/office/drawing/2014/main" val="656955517"/>
                        </a:ext>
                      </a:extLst>
                    </a:gridCol>
                  </a:tblGrid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</m:t>
                              </m:r>
                            </m:oMath>
                          </a14:m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+5</m:t>
                                  </m:r>
                                </m:e>
                              </m:d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</m:t>
                              </m:r>
                            </m:oMath>
                          </a14:m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kumimoji="0" lang="en-GB" sz="2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32E6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kumimoji="0" lang="en-GB" sz="2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32E6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=2</m:t>
                              </m:r>
                            </m:oMath>
                          </a14:m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3</m:t>
                                  </m:r>
                                  <m: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kumimoji="0" lang="en-GB" sz="2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32E6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4</m:t>
                                  </m:r>
                                  <m: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kumimoji="0" lang="en-GB" sz="2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32E6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−8</m:t>
                                  </m:r>
                                </m:e>
                              </m:d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8911200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−3=</m:t>
                              </m:r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+3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+5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=14</m:t>
                              </m:r>
                            </m:oMath>
                          </a14:m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d>
                                <m:d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GB" sz="22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22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lang="en-GB" sz="22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5</m:t>
                                      </m:r>
                                    </m:den>
                                  </m:f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GB" sz="22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22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3</m:t>
                                      </m:r>
                                    </m:num>
                                    <m:den>
                                      <m:r>
                                        <a:rPr lang="en-GB" sz="22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8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77321671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kumimoji="0" lang="en-GB" sz="2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32E6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3</m:t>
                                  </m:r>
                                  <m: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kumimoji="0" lang="en-GB" sz="2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32E6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−2</m:t>
                              </m:r>
                            </m:oMath>
                          </a14:m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−5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−5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+5</m:t>
                                  </m:r>
                                </m:e>
                              </m:d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=8</m:t>
                              </m:r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−5</m:t>
                              </m:r>
                            </m:oMath>
                          </a14:m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12712857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=3+</m:t>
                              </m:r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+4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+3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21)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=8</m:t>
                              </m:r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22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i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72811662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2</m:t>
                                  </m:r>
                                  <m: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kumimoji="0" lang="en-GB" sz="2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32E6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=3−</m:t>
                              </m:r>
                              <m:f>
                                <m:fPr>
                                  <m:ctrlP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kumimoji="0" lang="en-GB" sz="22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+3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+5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+4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5(3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+8)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  <m:d>
                                    <m:dPr>
                                      <m:ctrlPr>
                                        <a:rPr lang="en-GB" sz="22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22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5</m:t>
                                      </m:r>
                                      <m:r>
                                        <a:rPr lang="en-GB" sz="22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GB" sz="22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+8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=8</m:t>
                              </m:r>
                            </m:oMath>
                          </a14:m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19272627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−4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−5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</m:t>
                              </m:r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23)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GB" sz="22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22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en-GB" sz="22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sz="22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+8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GB" sz="22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22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sz="22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+2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2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GB" sz="22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22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sz="22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439411513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</m:t>
                              </m:r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−3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−4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=4</m:t>
                              </m:r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</m:t>
                              </m:r>
                            </m:oMath>
                          </a14:m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+5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+8</m:t>
                                  </m:r>
                                </m:den>
                              </m:f>
                              <m:r>
                                <a:rPr lang="en-GB" sz="22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num>
                                <m:den>
                                  <m:r>
                                    <a:rPr lang="en-GB" sz="22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2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49644149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5">
                <a:extLst>
                  <a:ext uri="{FF2B5EF4-FFF2-40B4-BE49-F238E27FC236}">
                    <a16:creationId xmlns:a16="http://schemas.microsoft.com/office/drawing/2014/main" id="{D2844E55-4110-C840-9D09-29C494FDD57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85353120"/>
                  </p:ext>
                </p:extLst>
              </p:nvPr>
            </p:nvGraphicFramePr>
            <p:xfrm>
              <a:off x="318000" y="1264611"/>
              <a:ext cx="11556000" cy="49976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120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3240000">
                      <a:extLst>
                        <a:ext uri="{9D8B030D-6E8A-4147-A177-3AD203B41FA5}">
                          <a16:colId xmlns:a16="http://schemas.microsoft.com/office/drawing/2014/main" val="1096845777"/>
                        </a:ext>
                      </a:extLst>
                    </a:gridCol>
                    <a:gridCol w="612000">
                      <a:extLst>
                        <a:ext uri="{9D8B030D-6E8A-4147-A177-3AD203B41FA5}">
                          <a16:colId xmlns:a16="http://schemas.microsoft.com/office/drawing/2014/main" val="1429767797"/>
                        </a:ext>
                      </a:extLst>
                    </a:gridCol>
                    <a:gridCol w="3240000">
                      <a:extLst>
                        <a:ext uri="{9D8B030D-6E8A-4147-A177-3AD203B41FA5}">
                          <a16:colId xmlns:a16="http://schemas.microsoft.com/office/drawing/2014/main" val="4138161139"/>
                        </a:ext>
                      </a:extLst>
                    </a:gridCol>
                    <a:gridCol w="612000">
                      <a:extLst>
                        <a:ext uri="{9D8B030D-6E8A-4147-A177-3AD203B41FA5}">
                          <a16:colId xmlns:a16="http://schemas.microsoft.com/office/drawing/2014/main" val="138929330"/>
                        </a:ext>
                      </a:extLst>
                    </a:gridCol>
                    <a:gridCol w="3240000">
                      <a:extLst>
                        <a:ext uri="{9D8B030D-6E8A-4147-A177-3AD203B41FA5}">
                          <a16:colId xmlns:a16="http://schemas.microsoft.com/office/drawing/2014/main" val="656955517"/>
                        </a:ext>
                      </a:extLst>
                    </a:gridCol>
                  </a:tblGrid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9216" r="-238431" b="-71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38431" r="-119216" b="-71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57255" r="-392" b="-7122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9216" t="-98000" r="-238431" b="-59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38431" t="-98000" r="-119216" b="-59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57255" t="-98000" r="-392" b="-598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8911200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9216" t="-202041" r="-238431" b="-5102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38431" t="-202041" r="-119216" b="-5102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57255" t="-202041" r="-392" b="-51020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77321671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9216" t="-296000" r="-238431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38431" t="-296000" r="-119216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57255" t="-296000" r="-392" b="-4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12712857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9216" t="-404082" r="-238431" b="-3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38431" t="-404082" r="-119216" b="-3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21)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57255" t="-404082" r="-392" b="-30816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72811662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9216" t="-504082" r="-238431" b="-2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38431" t="-504082" r="-119216" b="-2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57255" t="-504082" r="-392" b="-20816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19272627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9216" t="-592000" r="-238431" b="-1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38431" t="-592000" r="-119216" b="-1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23)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57255" t="-592000" r="-392" b="-104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9411513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9216" t="-706122" r="-238431" b="-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38431" t="-706122" r="-119216" b="-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57255" t="-706122" r="-392" b="-612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9644149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566369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68EAD-23A2-6D4B-B03A-DDD30457D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Fractions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5">
                <a:extLst>
                  <a:ext uri="{FF2B5EF4-FFF2-40B4-BE49-F238E27FC236}">
                    <a16:creationId xmlns:a16="http://schemas.microsoft.com/office/drawing/2014/main" id="{D2844E55-4110-C840-9D09-29C494FDD57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46408265"/>
                  </p:ext>
                </p:extLst>
              </p:nvPr>
            </p:nvGraphicFramePr>
            <p:xfrm>
              <a:off x="318000" y="1264611"/>
              <a:ext cx="11556000" cy="49976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120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2088000">
                      <a:extLst>
                        <a:ext uri="{9D8B030D-6E8A-4147-A177-3AD203B41FA5}">
                          <a16:colId xmlns:a16="http://schemas.microsoft.com/office/drawing/2014/main" val="1096845777"/>
                        </a:ext>
                      </a:extLst>
                    </a:gridCol>
                    <a:gridCol w="1152000">
                      <a:extLst>
                        <a:ext uri="{9D8B030D-6E8A-4147-A177-3AD203B41FA5}">
                          <a16:colId xmlns:a16="http://schemas.microsoft.com/office/drawing/2014/main" val="2655862474"/>
                        </a:ext>
                      </a:extLst>
                    </a:gridCol>
                    <a:gridCol w="612000">
                      <a:extLst>
                        <a:ext uri="{9D8B030D-6E8A-4147-A177-3AD203B41FA5}">
                          <a16:colId xmlns:a16="http://schemas.microsoft.com/office/drawing/2014/main" val="1429767797"/>
                        </a:ext>
                      </a:extLst>
                    </a:gridCol>
                    <a:gridCol w="2088000">
                      <a:extLst>
                        <a:ext uri="{9D8B030D-6E8A-4147-A177-3AD203B41FA5}">
                          <a16:colId xmlns:a16="http://schemas.microsoft.com/office/drawing/2014/main" val="4138161139"/>
                        </a:ext>
                      </a:extLst>
                    </a:gridCol>
                    <a:gridCol w="1152000">
                      <a:extLst>
                        <a:ext uri="{9D8B030D-6E8A-4147-A177-3AD203B41FA5}">
                          <a16:colId xmlns:a16="http://schemas.microsoft.com/office/drawing/2014/main" val="4063715983"/>
                        </a:ext>
                      </a:extLst>
                    </a:gridCol>
                    <a:gridCol w="612000">
                      <a:extLst>
                        <a:ext uri="{9D8B030D-6E8A-4147-A177-3AD203B41FA5}">
                          <a16:colId xmlns:a16="http://schemas.microsoft.com/office/drawing/2014/main" val="138929330"/>
                        </a:ext>
                      </a:extLst>
                    </a:gridCol>
                    <a:gridCol w="2088000">
                      <a:extLst>
                        <a:ext uri="{9D8B030D-6E8A-4147-A177-3AD203B41FA5}">
                          <a16:colId xmlns:a16="http://schemas.microsoft.com/office/drawing/2014/main" val="656955517"/>
                        </a:ext>
                      </a:extLst>
                    </a:gridCol>
                    <a:gridCol w="1152000">
                      <a:extLst>
                        <a:ext uri="{9D8B030D-6E8A-4147-A177-3AD203B41FA5}">
                          <a16:colId xmlns:a16="http://schemas.microsoft.com/office/drawing/2014/main" val="3339762028"/>
                        </a:ext>
                      </a:extLst>
                    </a:gridCol>
                  </a:tblGrid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28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=8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+5</m:t>
                                  </m:r>
                                </m:e>
                              </m:d>
                              <m:r>
                                <a:rPr lang="en-GB" sz="17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</m:t>
                              </m:r>
                            </m:oMath>
                          </a14:m>
                          <a:r>
                            <a:rPr lang="en-GB" sz="17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=4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2)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kumimoji="0" lang="en-GB" sz="1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32E6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kumimoji="0" lang="en-GB" sz="1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32E6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=2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39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3</m:t>
                                  </m:r>
                                  <m: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kumimoji="0" lang="en-GB" sz="1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32E6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4</m:t>
                                  </m:r>
                                  <m: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kumimoji="0" lang="en-GB" sz="1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32E6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35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−8</m:t>
                                  </m:r>
                                </m:e>
                              </m:d>
                              <m:r>
                                <a:rPr lang="en-GB" sz="17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7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=−192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88911200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</m:t>
                              </m:r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55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+3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+5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14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=22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7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d>
                                <m:dPr>
                                  <m:ctrlP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GB" sz="17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17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lang="en-GB" sz="17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5</m:t>
                                      </m:r>
                                    </m:den>
                                  </m:f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GB" sz="17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17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3</m:t>
                                      </m:r>
                                    </m:num>
                                    <m:den>
                                      <m:r>
                                        <a:rPr lang="en-GB" sz="17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8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GB" sz="17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7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=−45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77321671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kumimoji="0" lang="en-GB" sz="1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32E6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3</m:t>
                                  </m:r>
                                  <m: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kumimoji="0" lang="en-GB" sz="1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32E6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−2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40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−5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−5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51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+5</m:t>
                                  </m:r>
                                </m:e>
                              </m:d>
                              <m:r>
                                <a:rPr lang="en-GB" sz="17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=8</m:t>
                              </m:r>
                              <m:r>
                                <a:rPr lang="en-GB" sz="17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7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−5</m:t>
                              </m:r>
                            </m:oMath>
                          </a14:m>
                          <a:r>
                            <a:rPr lang="en-GB" sz="17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712712857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=3+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=10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+4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+3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11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21)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7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  <m:f>
                                <m:fPr>
                                  <m:ctrlP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  <m:r>
                                <a:rPr lang="en-GB" sz="17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17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7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=8</m:t>
                              </m:r>
                              <m:f>
                                <m:fPr>
                                  <m:ctrlP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17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7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700" b="0" i="1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43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72811662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2</m:t>
                                  </m:r>
                                  <m: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kumimoji="0" lang="en-GB" sz="1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32E6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=</m:t>
                              </m:r>
                              <m:r>
                                <a:rPr kumimoji="0" lang="en-GB" sz="1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632E6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3−</m:t>
                              </m:r>
                              <m:f>
                                <m:fPr>
                                  <m:ctrlP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kumimoji="0" lang="en-GB" sz="18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632E62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45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+3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+5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+4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31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5(3</m:t>
                                  </m:r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+8)</m:t>
                                  </m:r>
                                </m:num>
                                <m:den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7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  <m:d>
                                    <m:dPr>
                                      <m:ctrlPr>
                                        <a:rPr lang="en-GB" sz="17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17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5</m:t>
                                      </m:r>
                                      <m:r>
                                        <a:rPr lang="en-GB" sz="17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GB" sz="17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+8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17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=8</m:t>
                              </m:r>
                            </m:oMath>
                          </a14:m>
                          <a:r>
                            <a:rPr lang="en-GB" sz="17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19272627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75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−4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−5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=5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70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11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23)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GB" sz="17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7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en-GB" sz="17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sz="17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+8</m:t>
                                  </m:r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17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GB" sz="17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7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sz="17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+2</m:t>
                                  </m:r>
                                </m:num>
                                <m:den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7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GB" sz="17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sz="17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sz="1700" b="0" i="1" smtClean="0">
                                          <a:solidFill>
                                            <a:schemeClr val="bg2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7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439411513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8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</m:t>
                              </m:r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−3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−4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=4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</m:t>
                              </m:r>
                            </m:oMath>
                          </a14:m>
                          <a:r>
                            <a:rPr lang="en-GB" sz="16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29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+5</m:t>
                                  </m:r>
                                </m:num>
                                <m:den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+8</m:t>
                                  </m:r>
                                </m:den>
                              </m:f>
                              <m:r>
                                <a:rPr lang="en-GB" sz="17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num>
                                <m:den>
                                  <m:r>
                                    <a:rPr lang="en-GB" sz="17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7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39</m:t>
                                  </m:r>
                                </m:num>
                                <m:den>
                                  <m:r>
                                    <a:rPr lang="en-GB" sz="1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b="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49644149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5">
                <a:extLst>
                  <a:ext uri="{FF2B5EF4-FFF2-40B4-BE49-F238E27FC236}">
                    <a16:creationId xmlns:a16="http://schemas.microsoft.com/office/drawing/2014/main" id="{D2844E55-4110-C840-9D09-29C494FDD57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46408265"/>
                  </p:ext>
                </p:extLst>
              </p:nvPr>
            </p:nvGraphicFramePr>
            <p:xfrm>
              <a:off x="318000" y="1264611"/>
              <a:ext cx="11556000" cy="49976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120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  <a:gridCol w="2088000">
                      <a:extLst>
                        <a:ext uri="{9D8B030D-6E8A-4147-A177-3AD203B41FA5}">
                          <a16:colId xmlns:a16="http://schemas.microsoft.com/office/drawing/2014/main" val="1096845777"/>
                        </a:ext>
                      </a:extLst>
                    </a:gridCol>
                    <a:gridCol w="1152000">
                      <a:extLst>
                        <a:ext uri="{9D8B030D-6E8A-4147-A177-3AD203B41FA5}">
                          <a16:colId xmlns:a16="http://schemas.microsoft.com/office/drawing/2014/main" val="2655862474"/>
                        </a:ext>
                      </a:extLst>
                    </a:gridCol>
                    <a:gridCol w="612000">
                      <a:extLst>
                        <a:ext uri="{9D8B030D-6E8A-4147-A177-3AD203B41FA5}">
                          <a16:colId xmlns:a16="http://schemas.microsoft.com/office/drawing/2014/main" val="1429767797"/>
                        </a:ext>
                      </a:extLst>
                    </a:gridCol>
                    <a:gridCol w="2088000">
                      <a:extLst>
                        <a:ext uri="{9D8B030D-6E8A-4147-A177-3AD203B41FA5}">
                          <a16:colId xmlns:a16="http://schemas.microsoft.com/office/drawing/2014/main" val="4138161139"/>
                        </a:ext>
                      </a:extLst>
                    </a:gridCol>
                    <a:gridCol w="1152000">
                      <a:extLst>
                        <a:ext uri="{9D8B030D-6E8A-4147-A177-3AD203B41FA5}">
                          <a16:colId xmlns:a16="http://schemas.microsoft.com/office/drawing/2014/main" val="4063715983"/>
                        </a:ext>
                      </a:extLst>
                    </a:gridCol>
                    <a:gridCol w="612000">
                      <a:extLst>
                        <a:ext uri="{9D8B030D-6E8A-4147-A177-3AD203B41FA5}">
                          <a16:colId xmlns:a16="http://schemas.microsoft.com/office/drawing/2014/main" val="138929330"/>
                        </a:ext>
                      </a:extLst>
                    </a:gridCol>
                    <a:gridCol w="2088000">
                      <a:extLst>
                        <a:ext uri="{9D8B030D-6E8A-4147-A177-3AD203B41FA5}">
                          <a16:colId xmlns:a16="http://schemas.microsoft.com/office/drawing/2014/main" val="656955517"/>
                        </a:ext>
                      </a:extLst>
                    </a:gridCol>
                    <a:gridCol w="1152000">
                      <a:extLst>
                        <a:ext uri="{9D8B030D-6E8A-4147-A177-3AD203B41FA5}">
                          <a16:colId xmlns:a16="http://schemas.microsoft.com/office/drawing/2014/main" val="3339762028"/>
                        </a:ext>
                      </a:extLst>
                    </a:gridCol>
                  </a:tblGrid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9697" r="-423030" b="-71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37778" r="-675556" b="-71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15244" r="-240854" b="-71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68132" r="-334066" b="-71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00000" r="-56098" b="-71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901099" r="-1099" b="-7122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2)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9697" t="-98000" r="-423030" b="-59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37778" t="-98000" r="-675556" b="-59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15244" t="-98000" r="-240854" b="-59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68132" t="-98000" r="-334066" b="-59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00000" t="-98000" r="-56098" b="-59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901099" t="-98000" r="-1099" b="-598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8911200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9697" t="-202041" r="-423030" b="-5102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37778" t="-202041" r="-675556" b="-5102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15244" t="-202041" r="-240854" b="-5102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68132" t="-202041" r="-334066" b="-5102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00000" t="-202041" r="-56098" b="-5102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901099" t="-202041" r="-1099" b="-51020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77321671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9697" t="-296000" r="-423030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37778" t="-296000" r="-675556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15244" t="-296000" r="-240854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68132" t="-296000" r="-334066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00000" t="-296000" r="-56098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901099" t="-296000" r="-1099" b="-4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12712857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9697" t="-404082" r="-423030" b="-3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37778" t="-404082" r="-675556" b="-3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15244" t="-404082" r="-240854" b="-3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68132" t="-404082" r="-334066" b="-3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21)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00000" t="-404082" r="-56098" b="-3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901099" t="-404082" r="-1099" b="-30816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72811662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9697" t="-504082" r="-423030" b="-2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37778" t="-504082" r="-675556" b="-2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15244" t="-504082" r="-240854" b="-2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68132" t="-504082" r="-334066" b="-2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00000" t="-504082" r="-56098" b="-2081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901099" t="-504082" r="-1099" b="-20816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19272627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9697" t="-592000" r="-423030" b="-1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37778" t="-592000" r="-675556" b="-1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15244" t="-592000" r="-240854" b="-1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68132" t="-592000" r="-334066" b="-1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23)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00000" t="-592000" r="-56098" b="-10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901099" t="-592000" r="-1099" b="-104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39411513"/>
                      </a:ext>
                    </a:extLst>
                  </a:tr>
                  <a:tr h="62470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8)</a:t>
                          </a: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9697" t="-706122" r="-423030" b="-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37778" t="-706122" r="-675556" b="-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15244" t="-706122" r="-240854" b="-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68132" t="-706122" r="-334066" b="-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24)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400000" t="-706122" r="-56098" b="-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0800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901099" t="-706122" r="-1099" b="-612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9644149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722303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4C96FF"/>
      </a:hlink>
      <a:folHlink>
        <a:srgbClr val="0066FF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12704</TotalTime>
  <Words>432</Words>
  <Application>Microsoft Macintosh PowerPoint</Application>
  <PresentationFormat>Widescreen</PresentationFormat>
  <Paragraphs>124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Bahnschrift</vt:lpstr>
      <vt:lpstr>Calibri</vt:lpstr>
      <vt:lpstr>Cambria Math</vt:lpstr>
      <vt:lpstr>Corbel</vt:lpstr>
      <vt:lpstr>Office Theme</vt:lpstr>
      <vt:lpstr>Fractions</vt:lpstr>
      <vt:lpstr>Fractions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3</cp:revision>
  <dcterms:created xsi:type="dcterms:W3CDTF">2021-11-07T22:04:41Z</dcterms:created>
  <dcterms:modified xsi:type="dcterms:W3CDTF">2021-11-27T10:03:05Z</dcterms:modified>
</cp:coreProperties>
</file>