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92" r:id="rId2"/>
    <p:sldId id="29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50"/>
    <p:restoredTop sz="96302"/>
  </p:normalViewPr>
  <p:slideViewPr>
    <p:cSldViewPr snapToGrid="0" snapToObjects="1">
      <p:cViewPr varScale="1">
        <p:scale>
          <a:sx n="153" d="100"/>
          <a:sy n="153" d="100"/>
        </p:scale>
        <p:origin x="200" y="3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Day (Staff)" userId="ca5b3fc2-3fb0-450a-baab-4a6d997cab41" providerId="ADAL" clId="{A47726F1-7D64-234B-B82B-722C08453499}"/>
    <pc:docChg chg="modMainMaster">
      <pc:chgData name="N Day (Staff)" userId="ca5b3fc2-3fb0-450a-baab-4a6d997cab41" providerId="ADAL" clId="{A47726F1-7D64-234B-B82B-722C08453499}" dt="2021-12-02T21:09:17.547" v="11" actId="2696"/>
      <pc:docMkLst>
        <pc:docMk/>
      </pc:docMkLst>
      <pc:sldMasterChg chg="delSldLayout modSldLayout">
        <pc:chgData name="N Day (Staff)" userId="ca5b3fc2-3fb0-450a-baab-4a6d997cab41" providerId="ADAL" clId="{A47726F1-7D64-234B-B82B-722C08453499}" dt="2021-12-02T21:09:17.547" v="11" actId="2696"/>
        <pc:sldMasterMkLst>
          <pc:docMk/>
          <pc:sldMasterMk cId="2461514086" sldId="2147483660"/>
        </pc:sldMasterMkLst>
        <pc:sldLayoutChg chg="del">
          <pc:chgData name="N Day (Staff)" userId="ca5b3fc2-3fb0-450a-baab-4a6d997cab41" providerId="ADAL" clId="{A47726F1-7D64-234B-B82B-722C08453499}" dt="2021-12-02T21:09:17.547" v="11" actId="2696"/>
          <pc:sldLayoutMkLst>
            <pc:docMk/>
            <pc:sldMasterMk cId="2461514086" sldId="2147483660"/>
            <pc:sldLayoutMk cId="2749500043" sldId="2147483667"/>
          </pc:sldLayoutMkLst>
        </pc:sldLayoutChg>
        <pc:sldLayoutChg chg="del">
          <pc:chgData name="N Day (Staff)" userId="ca5b3fc2-3fb0-450a-baab-4a6d997cab41" providerId="ADAL" clId="{A47726F1-7D64-234B-B82B-722C08453499}" dt="2021-12-02T21:09:16.694" v="10" actId="2696"/>
          <pc:sldLayoutMkLst>
            <pc:docMk/>
            <pc:sldMasterMk cId="2461514086" sldId="2147483660"/>
            <pc:sldLayoutMk cId="1372725744" sldId="2147483668"/>
          </pc:sldLayoutMkLst>
        </pc:sldLayoutChg>
        <pc:sldLayoutChg chg="del">
          <pc:chgData name="N Day (Staff)" userId="ca5b3fc2-3fb0-450a-baab-4a6d997cab41" providerId="ADAL" clId="{A47726F1-7D64-234B-B82B-722C08453499}" dt="2021-12-02T21:09:14.731" v="8" actId="2696"/>
          <pc:sldLayoutMkLst>
            <pc:docMk/>
            <pc:sldMasterMk cId="2461514086" sldId="2147483660"/>
            <pc:sldLayoutMk cId="98655784" sldId="2147483669"/>
          </pc:sldLayoutMkLst>
        </pc:sldLayoutChg>
        <pc:sldLayoutChg chg="del">
          <pc:chgData name="N Day (Staff)" userId="ca5b3fc2-3fb0-450a-baab-4a6d997cab41" providerId="ADAL" clId="{A47726F1-7D64-234B-B82B-722C08453499}" dt="2021-12-02T21:09:15.831" v="9" actId="2696"/>
          <pc:sldLayoutMkLst>
            <pc:docMk/>
            <pc:sldMasterMk cId="2461514086" sldId="2147483660"/>
            <pc:sldLayoutMk cId="2226646498" sldId="2147483670"/>
          </pc:sldLayoutMkLst>
        </pc:sldLayoutChg>
        <pc:sldLayoutChg chg="modSp mod">
          <pc:chgData name="N Day (Staff)" userId="ca5b3fc2-3fb0-450a-baab-4a6d997cab41" providerId="ADAL" clId="{A47726F1-7D64-234B-B82B-722C08453499}" dt="2021-12-02T21:09:09.400" v="7" actId="20577"/>
          <pc:sldLayoutMkLst>
            <pc:docMk/>
            <pc:sldMasterMk cId="2461514086" sldId="2147483660"/>
            <pc:sldLayoutMk cId="719702100" sldId="2147483675"/>
          </pc:sldLayoutMkLst>
          <pc:spChg chg="mod">
            <ac:chgData name="N Day (Staff)" userId="ca5b3fc2-3fb0-450a-baab-4a6d997cab41" providerId="ADAL" clId="{A47726F1-7D64-234B-B82B-722C08453499}" dt="2021-12-02T21:09:09.400" v="7" actId="20577"/>
            <ac:spMkLst>
              <pc:docMk/>
              <pc:sldMasterMk cId="2461514086" sldId="2147483660"/>
              <pc:sldLayoutMk cId="719702100" sldId="2147483675"/>
              <ac:spMk id="12" creationId="{B1BC7462-0F28-B747-A707-E3B15818E678}"/>
            </ac:spMkLst>
          </pc:spChg>
        </pc:sldLayoutChg>
        <pc:sldLayoutChg chg="modSp mod">
          <pc:chgData name="N Day (Staff)" userId="ca5b3fc2-3fb0-450a-baab-4a6d997cab41" providerId="ADAL" clId="{A47726F1-7D64-234B-B82B-722C08453499}" dt="2021-12-02T21:09:05.830" v="3" actId="20577"/>
          <pc:sldLayoutMkLst>
            <pc:docMk/>
            <pc:sldMasterMk cId="2461514086" sldId="2147483660"/>
            <pc:sldLayoutMk cId="795377610" sldId="2147483676"/>
          </pc:sldLayoutMkLst>
          <pc:spChg chg="mod">
            <ac:chgData name="N Day (Staff)" userId="ca5b3fc2-3fb0-450a-baab-4a6d997cab41" providerId="ADAL" clId="{A47726F1-7D64-234B-B82B-722C08453499}" dt="2021-12-02T21:09:05.830" v="3" actId="20577"/>
            <ac:spMkLst>
              <pc:docMk/>
              <pc:sldMasterMk cId="2461514086" sldId="2147483660"/>
              <pc:sldLayoutMk cId="795377610" sldId="2147483676"/>
              <ac:spMk id="14" creationId="{3DF8AD2D-EBC2-3049-98D6-2079A067E74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26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1970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795377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5" r:id="rId2"/>
    <p:sldLayoutId id="214748367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11" Type="http://schemas.openxmlformats.org/officeDocument/2006/relationships/image" Target="../media/image14.emf"/><Relationship Id="rId5" Type="http://schemas.openxmlformats.org/officeDocument/2006/relationships/image" Target="../media/image8.emf"/><Relationship Id="rId10" Type="http://schemas.openxmlformats.org/officeDocument/2006/relationships/image" Target="../media/image13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A14ADB-4E81-834D-9973-3AEBF953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Circle Theorems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CA46A1A-6EC9-C841-8393-B3300A2E4AFB}"/>
              </a:ext>
            </a:extLst>
          </p:cNvPr>
          <p:cNvGraphicFramePr>
            <a:graphicFrameLocks noGrp="1"/>
          </p:cNvGraphicFramePr>
          <p:nvPr/>
        </p:nvGraphicFramePr>
        <p:xfrm>
          <a:off x="318000" y="1089404"/>
          <a:ext cx="1155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6000">
                  <a:extLst>
                    <a:ext uri="{9D8B030D-6E8A-4147-A177-3AD203B41FA5}">
                      <a16:colId xmlns:a16="http://schemas.microsoft.com/office/drawing/2014/main" val="1829485005"/>
                    </a:ext>
                  </a:extLst>
                </a:gridCol>
              </a:tblGrid>
              <a:tr h="624705">
                <a:tc>
                  <a:txBody>
                    <a:bodyPr/>
                    <a:lstStyle/>
                    <a:p>
                      <a:pPr algn="l"/>
                      <a:r>
                        <a:rPr lang="en-GB" sz="2400" b="0" dirty="0">
                          <a:solidFill>
                            <a:schemeClr val="bg2"/>
                          </a:solidFill>
                          <a:latin typeface="+mj-lt"/>
                          <a:ea typeface="Cambria Math" panose="02040503050406030204" pitchFamily="18" charset="0"/>
                        </a:rPr>
                        <a:t>Find the value of each letter.</a:t>
                      </a:r>
                    </a:p>
                    <a:p>
                      <a:pPr algn="l"/>
                      <a:r>
                        <a:rPr lang="en-GB" sz="1800" b="0" dirty="0">
                          <a:solidFill>
                            <a:schemeClr val="bg2"/>
                          </a:solidFill>
                          <a:latin typeface="+mj-lt"/>
                          <a:ea typeface="Cambria Math" panose="02040503050406030204" pitchFamily="18" charset="0"/>
                        </a:rPr>
                        <a:t>All angles are given in degrees.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040516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81887057-263C-D142-BDE3-6C1109F29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20" y="2141512"/>
            <a:ext cx="2212286" cy="2212284"/>
          </a:xfrm>
          <a:prstGeom prst="rect">
            <a:avLst/>
          </a:prstGeom>
        </p:spPr>
      </p:pic>
      <p:pic>
        <p:nvPicPr>
          <p:cNvPr id="160" name="Picture 159">
            <a:extLst>
              <a:ext uri="{FF2B5EF4-FFF2-40B4-BE49-F238E27FC236}">
                <a16:creationId xmlns:a16="http://schemas.microsoft.com/office/drawing/2014/main" id="{BA014841-E1A5-634A-AFD7-4BC87B6352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720" y="4569262"/>
            <a:ext cx="2212286" cy="2212284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2A441728-E87B-0C47-ACD7-134B8C44C6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4788" y="1890521"/>
            <a:ext cx="2212286" cy="2212284"/>
          </a:xfrm>
          <a:prstGeom prst="rect">
            <a:avLst/>
          </a:prstGeom>
        </p:spPr>
      </p:pic>
      <p:pic>
        <p:nvPicPr>
          <p:cNvPr id="137" name="Picture 136">
            <a:extLst>
              <a:ext uri="{FF2B5EF4-FFF2-40B4-BE49-F238E27FC236}">
                <a16:creationId xmlns:a16="http://schemas.microsoft.com/office/drawing/2014/main" id="{A14EEF46-511E-1049-9C04-07CD2119B8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4788" y="4309066"/>
            <a:ext cx="2212286" cy="2212284"/>
          </a:xfrm>
          <a:prstGeom prst="rect">
            <a:avLst/>
          </a:prstGeom>
        </p:spPr>
      </p:pic>
      <p:pic>
        <p:nvPicPr>
          <p:cNvPr id="148" name="Picture 147">
            <a:extLst>
              <a:ext uri="{FF2B5EF4-FFF2-40B4-BE49-F238E27FC236}">
                <a16:creationId xmlns:a16="http://schemas.microsoft.com/office/drawing/2014/main" id="{B2CF6A03-D35C-0940-A79F-BE7A708A5F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9856" y="1639532"/>
            <a:ext cx="2212286" cy="2212284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44A6D6F7-687D-814B-B3B9-09683BE31B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89856" y="4048869"/>
            <a:ext cx="2212286" cy="2212284"/>
          </a:xfrm>
          <a:prstGeom prst="rect">
            <a:avLst/>
          </a:prstGeom>
        </p:spPr>
      </p:pic>
      <p:pic>
        <p:nvPicPr>
          <p:cNvPr id="172" name="Picture 171">
            <a:extLst>
              <a:ext uri="{FF2B5EF4-FFF2-40B4-BE49-F238E27FC236}">
                <a16:creationId xmlns:a16="http://schemas.microsoft.com/office/drawing/2014/main" id="{782723F9-8561-5045-9B37-635CF10870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84924" y="1388543"/>
            <a:ext cx="2212286" cy="2212284"/>
          </a:xfrm>
          <a:prstGeom prst="rect">
            <a:avLst/>
          </a:prstGeom>
        </p:spPr>
      </p:pic>
      <p:pic>
        <p:nvPicPr>
          <p:cNvPr id="195" name="Picture 194">
            <a:extLst>
              <a:ext uri="{FF2B5EF4-FFF2-40B4-BE49-F238E27FC236}">
                <a16:creationId xmlns:a16="http://schemas.microsoft.com/office/drawing/2014/main" id="{2EC64A2F-97C2-0847-97A1-60D52EFD212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84924" y="3788672"/>
            <a:ext cx="2212286" cy="2212284"/>
          </a:xfrm>
          <a:prstGeom prst="rect">
            <a:avLst/>
          </a:prstGeom>
        </p:spPr>
      </p:pic>
      <p:pic>
        <p:nvPicPr>
          <p:cNvPr id="182" name="Picture 181">
            <a:extLst>
              <a:ext uri="{FF2B5EF4-FFF2-40B4-BE49-F238E27FC236}">
                <a16:creationId xmlns:a16="http://schemas.microsoft.com/office/drawing/2014/main" id="{02646F84-4E83-FB47-BF31-FDB4E354FD4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79992" y="1137554"/>
            <a:ext cx="2212286" cy="2212284"/>
          </a:xfrm>
          <a:prstGeom prst="rect">
            <a:avLst/>
          </a:prstGeom>
        </p:spPr>
      </p:pic>
      <p:pic>
        <p:nvPicPr>
          <p:cNvPr id="207" name="Picture 206">
            <a:extLst>
              <a:ext uri="{FF2B5EF4-FFF2-40B4-BE49-F238E27FC236}">
                <a16:creationId xmlns:a16="http://schemas.microsoft.com/office/drawing/2014/main" id="{47FC41C9-BA8B-E245-A0A5-826CD4AB20F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779992" y="3528475"/>
            <a:ext cx="2212286" cy="2212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01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68EAD-23A2-6D4B-B03A-DDD30457D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Circle Theorems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2EFC5530-6DD6-4C48-984A-446CDF3F86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066257"/>
              <a:ext cx="11556000" cy="53131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marL="495300" indent="-495300" algn="l">
                            <a:lnSpc>
                              <a:spcPct val="12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2(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−34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2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10−2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45+3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oMath>
                          </a14:m>
                          <a:r>
                            <a:rPr lang="en-GB" sz="2800" b="0" i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2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+5+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=180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𝒄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2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+13+3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+13=180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</a:t>
                          </a:r>
                          <a:r>
                            <a:rPr lang="en-GB" sz="2800" b="0" baseline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  <m:r>
                                <a:rPr lang="en-GB" sz="28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𝟏𝟒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2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+48+3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+10=90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</a:t>
                          </a:r>
                          <a:r>
                            <a:rPr lang="en-GB" sz="2800" b="0" baseline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  <m:r>
                                <a:rPr lang="en-GB" sz="28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2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+36+</m:t>
                              </m:r>
                              <m:f>
                                <m:f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+88=180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</a:t>
                          </a:r>
                          <a:r>
                            <a:rPr lang="en-GB" sz="2800" b="0" baseline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𝒇</m:t>
                              </m:r>
                              <m:r>
                                <a:rPr lang="en-GB" sz="28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𝟐𝟖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2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180−2</m:t>
                              </m:r>
                              <m:d>
                                <m:d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𝑔</m:t>
                                  </m:r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+15</m:t>
                                  </m:r>
                                </m:e>
                              </m: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+7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+85=360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𝒈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𝟐𝟓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marR="0" lvl="0" indent="-495300" algn="l" defTabSz="914400" rtl="0" eaLnBrk="1" fontAlgn="auto" latinLnBrk="0" hangingPunct="1">
                            <a:lnSpc>
                              <a:spcPct val="12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Pct val="90000"/>
                            <a:buFont typeface="System Font Regular"/>
                            <a:buChar char="∞"/>
                            <a:tabLst/>
                            <a:defRPr/>
                          </a:pP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+6</m:t>
                                  </m:r>
                                </m:e>
                              </m: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+30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+24=360</m:t>
                              </m:r>
                            </m:oMath>
                          </a14:m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</a:t>
                          </a:r>
                          <a:r>
                            <a:rPr lang="en-GB" sz="28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so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𝟗</m:t>
                              </m:r>
                            </m:oMath>
                          </a14:m>
                          <a:r>
                            <a:rPr lang="en-GB" sz="28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.</a:t>
                          </a:r>
                        </a:p>
                        <a:p>
                          <a:pPr marL="495300" marR="0" lvl="0" indent="-495300" algn="l" defTabSz="914400" rtl="0" eaLnBrk="1" fontAlgn="auto" latinLnBrk="0" hangingPunct="1">
                            <a:lnSpc>
                              <a:spcPct val="12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Pct val="90000"/>
                            <a:buFont typeface="System Font Regular"/>
                            <a:buChar char="∞"/>
                            <a:tabLst/>
                            <a:defRPr/>
                          </a:pPr>
                          <a:r>
                            <a:rPr lang="en-GB" sz="28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−36+7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+5+</m:t>
                              </m:r>
                              <m:r>
                                <a:rPr lang="en-GB" sz="28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3+2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GB" sz="28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=180</m:t>
                              </m:r>
                            </m:oMath>
                          </a14:m>
                          <a:r>
                            <a:rPr lang="en-GB" sz="28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, so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𝒊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𝟏𝟔</m:t>
                              </m:r>
                            </m:oMath>
                          </a14:m>
                          <a:r>
                            <a:rPr lang="en-GB" sz="28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.</a:t>
                          </a:r>
                        </a:p>
                        <a:p>
                          <a:pPr marL="495300" marR="0" lvl="0" indent="-495300" algn="l" defTabSz="914400" rtl="0" eaLnBrk="1" fontAlgn="auto" latinLnBrk="0" hangingPunct="1">
                            <a:lnSpc>
                              <a:spcPct val="12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Pct val="90000"/>
                            <a:buFont typeface="System Font Regular"/>
                            <a:buChar char="∞"/>
                            <a:tabLst/>
                            <a:defRPr/>
                          </a:pPr>
                          <a:r>
                            <a:rPr lang="en-GB" sz="28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GB" sz="2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−8</m:t>
                                  </m:r>
                                </m:e>
                              </m:d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</m:t>
                              </m:r>
                              <m:r>
                                <a:rPr lang="en-GB" sz="2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GB" sz="28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, so </a:t>
                          </a:r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𝒋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𝟏𝟒</m:t>
                              </m:r>
                            </m:oMath>
                          </a14:m>
                          <a:r>
                            <a:rPr lang="en-GB" sz="28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.</a:t>
                          </a:r>
                          <a:r>
                            <a:rPr lang="en-GB" sz="28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2EFC5530-6DD6-4C48-984A-446CDF3F86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066257"/>
              <a:ext cx="11556000" cy="53131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531310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10" t="-952" r="-110" b="-40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20602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12708</TotalTime>
  <Words>172</Words>
  <Application>Microsoft Macintosh PowerPoint</Application>
  <PresentationFormat>Widescreen</PresentationFormat>
  <Paragraphs>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Bahnschrift</vt:lpstr>
      <vt:lpstr>Calibri</vt:lpstr>
      <vt:lpstr>Cambria Math</vt:lpstr>
      <vt:lpstr>Corbel</vt:lpstr>
      <vt:lpstr>System Font Regular</vt:lpstr>
      <vt:lpstr>Office Theme</vt:lpstr>
      <vt:lpstr>Circle Theorems</vt:lpstr>
      <vt:lpstr>Circle Theorems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2021-11-07T22:04:41Z</dcterms:created>
  <dcterms:modified xsi:type="dcterms:W3CDTF">2021-12-02T21:09:35Z</dcterms:modified>
</cp:coreProperties>
</file>