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79" r:id="rId2"/>
    <p:sldId id="280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50"/>
    <p:restoredTop sz="96302"/>
  </p:normalViewPr>
  <p:slideViewPr>
    <p:cSldViewPr snapToGrid="0" snapToObjects="1">
      <p:cViewPr varScale="1">
        <p:scale>
          <a:sx n="31" d="100"/>
          <a:sy n="31" d="100"/>
        </p:scale>
        <p:origin x="216" y="29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8" d="100"/>
          <a:sy n="128" d="100"/>
        </p:scale>
        <p:origin x="42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 Day (Staff)" userId="ca5b3fc2-3fb0-450a-baab-4a6d997cab41" providerId="ADAL" clId="{8E01BD9A-A8A4-B54B-B9D1-6F25AC6459F5}"/>
    <pc:docChg chg="modMainMaster">
      <pc:chgData name="N Day (Staff)" userId="ca5b3fc2-3fb0-450a-baab-4a6d997cab41" providerId="ADAL" clId="{8E01BD9A-A8A4-B54B-B9D1-6F25AC6459F5}" dt="2021-11-30T20:17:19.907" v="9" actId="20577"/>
      <pc:docMkLst>
        <pc:docMk/>
      </pc:docMkLst>
      <pc:sldMasterChg chg="modSldLayout">
        <pc:chgData name="N Day (Staff)" userId="ca5b3fc2-3fb0-450a-baab-4a6d997cab41" providerId="ADAL" clId="{8E01BD9A-A8A4-B54B-B9D1-6F25AC6459F5}" dt="2021-11-30T20:17:19.907" v="9" actId="20577"/>
        <pc:sldMasterMkLst>
          <pc:docMk/>
          <pc:sldMasterMk cId="2461514086" sldId="2147483660"/>
        </pc:sldMasterMkLst>
        <pc:sldLayoutChg chg="modSp mod">
          <pc:chgData name="N Day (Staff)" userId="ca5b3fc2-3fb0-450a-baab-4a6d997cab41" providerId="ADAL" clId="{8E01BD9A-A8A4-B54B-B9D1-6F25AC6459F5}" dt="2021-11-30T20:17:10.337" v="3" actId="20577"/>
          <pc:sldLayoutMkLst>
            <pc:docMk/>
            <pc:sldMasterMk cId="2461514086" sldId="2147483660"/>
            <pc:sldLayoutMk cId="2641784516" sldId="2147483671"/>
          </pc:sldLayoutMkLst>
          <pc:spChg chg="mod">
            <ac:chgData name="N Day (Staff)" userId="ca5b3fc2-3fb0-450a-baab-4a6d997cab41" providerId="ADAL" clId="{8E01BD9A-A8A4-B54B-B9D1-6F25AC6459F5}" dt="2021-11-30T20:17:10.337" v="3" actId="20577"/>
            <ac:spMkLst>
              <pc:docMk/>
              <pc:sldMasterMk cId="2461514086" sldId="2147483660"/>
              <pc:sldLayoutMk cId="2641784516" sldId="2147483671"/>
              <ac:spMk id="12" creationId="{B1BC7462-0F28-B747-A707-E3B15818E678}"/>
            </ac:spMkLst>
          </pc:spChg>
        </pc:sldLayoutChg>
        <pc:sldLayoutChg chg="modSp mod">
          <pc:chgData name="N Day (Staff)" userId="ca5b3fc2-3fb0-450a-baab-4a6d997cab41" providerId="ADAL" clId="{8E01BD9A-A8A4-B54B-B9D1-6F25AC6459F5}" dt="2021-11-30T20:17:19.907" v="9" actId="20577"/>
          <pc:sldLayoutMkLst>
            <pc:docMk/>
            <pc:sldMasterMk cId="2461514086" sldId="2147483660"/>
            <pc:sldLayoutMk cId="2030957492" sldId="2147483672"/>
          </pc:sldLayoutMkLst>
          <pc:spChg chg="mod">
            <ac:chgData name="N Day (Staff)" userId="ca5b3fc2-3fb0-450a-baab-4a6d997cab41" providerId="ADAL" clId="{8E01BD9A-A8A4-B54B-B9D1-6F25AC6459F5}" dt="2021-11-30T20:17:19.907" v="9" actId="20577"/>
            <ac:spMkLst>
              <pc:docMk/>
              <pc:sldMasterMk cId="2461514086" sldId="2147483660"/>
              <pc:sldLayoutMk cId="2030957492" sldId="2147483672"/>
              <ac:spMk id="14" creationId="{3DF8AD2D-EBC2-3049-98D6-2079A067E748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77E604-4566-F349-B015-633281DA35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EE10EF-1983-2443-AB92-F52CA96A84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C03DB-277B-F04D-8B46-DA9B715806A9}" type="datetimeFigureOut">
              <a:rPr lang="en-GB" smtClean="0"/>
              <a:t>30/11/2021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CCD05-52E9-7F4E-AA10-677945DCE6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F5FA3B-F1D2-D542-B7D0-53EF8840C6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D1896-BD88-5A46-B749-08926D1280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943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CB722-F5D9-4740-9827-A0CAD428721E}" type="datetimeFigureOut">
              <a:rPr lang="en-GB" smtClean="0"/>
              <a:t>30/11/2021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5E734-D1C8-944B-BBCF-08E8F26BE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88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5E734-D1C8-944B-BBCF-08E8F26BEBB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355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75E734-D1C8-944B-BBCF-08E8F26BEBB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067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alf-frame 6">
            <a:extLst>
              <a:ext uri="{FF2B5EF4-FFF2-40B4-BE49-F238E27FC236}">
                <a16:creationId xmlns:a16="http://schemas.microsoft.com/office/drawing/2014/main" id="{B85CB996-A7CA-B441-87A2-036A6FD95850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2"/>
                </a:solidFill>
              </a:rPr>
              <a:t>InterwovenMaths.com</a:t>
            </a:r>
          </a:p>
        </p:txBody>
      </p:sp>
      <p:sp>
        <p:nvSpPr>
          <p:cNvPr id="8" name="Half-frame 7">
            <a:extLst>
              <a:ext uri="{FF2B5EF4-FFF2-40B4-BE49-F238E27FC236}">
                <a16:creationId xmlns:a16="http://schemas.microsoft.com/office/drawing/2014/main" id="{E1F8CDB2-CC46-8F43-85AC-587B64AAA38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406F0E6-61E0-B54E-878A-9AC19F7BEDA2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8100" y="108246"/>
            <a:chExt cx="615950" cy="631529"/>
          </a:xfrm>
        </p:grpSpPr>
        <p:pic>
          <p:nvPicPr>
            <p:cNvPr id="10" name="Graphic 9" descr="Alterations &amp; Tailoring outline">
              <a:extLst>
                <a:ext uri="{FF2B5EF4-FFF2-40B4-BE49-F238E27FC236}">
                  <a16:creationId xmlns:a16="http://schemas.microsoft.com/office/drawing/2014/main" id="{C0E2D3BF-97D2-F248-AF40-20CD5664F7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73541" y="108246"/>
              <a:ext cx="587829" cy="587829"/>
            </a:xfrm>
            <a:prstGeom prst="rect">
              <a:avLst/>
            </a:prstGeom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69E41F2-D5AF-8348-9380-C08B4462416E}"/>
                </a:ext>
              </a:extLst>
            </p:cNvPr>
            <p:cNvSpPr/>
            <p:nvPr/>
          </p:nvSpPr>
          <p:spPr>
            <a:xfrm>
              <a:off x="11468100" y="123825"/>
              <a:ext cx="615950" cy="615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DF35908-52AC-1948-859A-0BCF673CE791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bg2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C52EC418-C4BE-284A-93B4-EDD58886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7883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 sz="6000" b="1"/>
            </a:lvl1pPr>
          </a:lstStyle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8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9500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272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mC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64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mC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@mrshawthorne7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9865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With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C7462-0F28-B747-A707-E3B15818E678}"/>
              </a:ext>
            </a:extLst>
          </p:cNvPr>
          <p:cNvSpPr txBox="1"/>
          <p:nvPr userDrawn="1"/>
        </p:nvSpPr>
        <p:spPr>
          <a:xfrm>
            <a:off x="183015" y="372862"/>
            <a:ext cx="7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0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5" name="Title 12">
            <a:extLst>
              <a:ext uri="{FF2B5EF4-FFF2-40B4-BE49-F238E27FC236}">
                <a16:creationId xmlns:a16="http://schemas.microsoft.com/office/drawing/2014/main" id="{041FFABF-8174-234D-B585-A78CC71AC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2300" y="262256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54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178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WithSol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alf-frame 4">
            <a:extLst>
              <a:ext uri="{FF2B5EF4-FFF2-40B4-BE49-F238E27FC236}">
                <a16:creationId xmlns:a16="http://schemas.microsoft.com/office/drawing/2014/main" id="{D1C19C61-2604-A04F-887A-F4052AC4D348}"/>
              </a:ext>
            </a:extLst>
          </p:cNvPr>
          <p:cNvSpPr/>
          <p:nvPr userDrawn="1"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tx1"/>
                </a:solidFill>
              </a:rPr>
              <a:t>InterwovenMaths.com</a:t>
            </a:r>
          </a:p>
        </p:txBody>
      </p:sp>
      <p:sp>
        <p:nvSpPr>
          <p:cNvPr id="6" name="Half-frame 5">
            <a:extLst>
              <a:ext uri="{FF2B5EF4-FFF2-40B4-BE49-F238E27FC236}">
                <a16:creationId xmlns:a16="http://schemas.microsoft.com/office/drawing/2014/main" id="{AF547E31-B173-5141-9B5A-EC1326741D5A}"/>
              </a:ext>
            </a:extLst>
          </p:cNvPr>
          <p:cNvSpPr/>
          <p:nvPr userDrawn="1"/>
        </p:nvSpPr>
        <p:spPr>
          <a:xfrm flipH="1" flipV="1">
            <a:off x="5799746" y="5944291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endParaRPr lang="en-GB" sz="2400" dirty="0">
              <a:solidFill>
                <a:schemeClr val="bg2"/>
              </a:solidFill>
              <a:latin typeface="Bahnschrift" panose="020B050204020402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E387D3-E798-1641-B0C5-37ABD30F660A}"/>
              </a:ext>
            </a:extLst>
          </p:cNvPr>
          <p:cNvGrpSpPr/>
          <p:nvPr userDrawn="1"/>
        </p:nvGrpSpPr>
        <p:grpSpPr>
          <a:xfrm>
            <a:off x="11461615" y="95276"/>
            <a:ext cx="615950" cy="631529"/>
            <a:chOff x="11461615" y="95276"/>
            <a:chExt cx="615950" cy="631529"/>
          </a:xfrm>
        </p:grpSpPr>
        <p:pic>
          <p:nvPicPr>
            <p:cNvPr id="8" name="Graphic 7" descr="Alterations &amp; Tailoring outline">
              <a:extLst>
                <a:ext uri="{FF2B5EF4-FFF2-40B4-BE49-F238E27FC236}">
                  <a16:creationId xmlns:a16="http://schemas.microsoft.com/office/drawing/2014/main" id="{F6ACB839-002A-3F47-859B-5727A4ED81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E9861C3-EDC0-614F-8C4D-D1136B4E41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no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0E722BC-3638-454D-8AC7-23D1772250C6}"/>
              </a:ext>
            </a:extLst>
          </p:cNvPr>
          <p:cNvSpPr/>
          <p:nvPr userDrawn="1"/>
        </p:nvSpPr>
        <p:spPr>
          <a:xfrm>
            <a:off x="8423565" y="6446983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2000" dirty="0">
                <a:solidFill>
                  <a:schemeClr val="tx1"/>
                </a:solidFill>
              </a:rPr>
              <a:t>@nathanday314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604A9FA4-5B41-7846-94C8-AE6EC1301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92" y="319149"/>
            <a:ext cx="4495800" cy="823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F8AD2D-EBC2-3049-98D6-2079A067E748}"/>
              </a:ext>
            </a:extLst>
          </p:cNvPr>
          <p:cNvSpPr txBox="1"/>
          <p:nvPr userDrawn="1"/>
        </p:nvSpPr>
        <p:spPr>
          <a:xfrm>
            <a:off x="106015" y="401737"/>
            <a:ext cx="73575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2800" b="0" dirty="0">
                <a:solidFill>
                  <a:schemeClr val="bg2"/>
                </a:solidFill>
              </a:rPr>
              <a:t>Solving Linear Equations from…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 userDrawn="1"/>
        </p:nvSpPr>
        <p:spPr>
          <a:xfrm rot="1238043">
            <a:off x="9518493" y="36949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203095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140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8" r:id="rId3"/>
    <p:sldLayoutId id="2147483670" r:id="rId4"/>
    <p:sldLayoutId id="2147483669" r:id="rId5"/>
    <p:sldLayoutId id="2147483671" r:id="rId6"/>
    <p:sldLayoutId id="2147483672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ie 80">
            <a:extLst>
              <a:ext uri="{FF2B5EF4-FFF2-40B4-BE49-F238E27FC236}">
                <a16:creationId xmlns:a16="http://schemas.microsoft.com/office/drawing/2014/main" id="{0A6DF71E-00E7-BF41-A7AB-B4003DD559C7}"/>
              </a:ext>
            </a:extLst>
          </p:cNvPr>
          <p:cNvSpPr/>
          <p:nvPr/>
        </p:nvSpPr>
        <p:spPr>
          <a:xfrm>
            <a:off x="3357369" y="4794630"/>
            <a:ext cx="855404" cy="855404"/>
          </a:xfrm>
          <a:prstGeom prst="pie">
            <a:avLst>
              <a:gd name="adj1" fmla="val 13672868"/>
              <a:gd name="adj2" fmla="val 16662682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Pie 79">
            <a:extLst>
              <a:ext uri="{FF2B5EF4-FFF2-40B4-BE49-F238E27FC236}">
                <a16:creationId xmlns:a16="http://schemas.microsoft.com/office/drawing/2014/main" id="{F5405199-5EAE-BD45-8C84-E1AE8D1299C3}"/>
              </a:ext>
            </a:extLst>
          </p:cNvPr>
          <p:cNvSpPr/>
          <p:nvPr/>
        </p:nvSpPr>
        <p:spPr>
          <a:xfrm>
            <a:off x="9510952" y="1686837"/>
            <a:ext cx="534500" cy="534500"/>
          </a:xfrm>
          <a:prstGeom prst="pie">
            <a:avLst>
              <a:gd name="adj1" fmla="val 20890320"/>
              <a:gd name="adj2" fmla="val 7588428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Pie 78">
            <a:extLst>
              <a:ext uri="{FF2B5EF4-FFF2-40B4-BE49-F238E27FC236}">
                <a16:creationId xmlns:a16="http://schemas.microsoft.com/office/drawing/2014/main" id="{EDF63372-3C2A-2F45-BA83-9D3AE6F1ECD7}"/>
              </a:ext>
            </a:extLst>
          </p:cNvPr>
          <p:cNvSpPr/>
          <p:nvPr/>
        </p:nvSpPr>
        <p:spPr>
          <a:xfrm>
            <a:off x="7527349" y="4069104"/>
            <a:ext cx="661646" cy="661646"/>
          </a:xfrm>
          <a:prstGeom prst="pie">
            <a:avLst>
              <a:gd name="adj1" fmla="val 7804478"/>
              <a:gd name="adj2" fmla="val 10080425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7" name="Pie 76">
            <a:extLst>
              <a:ext uri="{FF2B5EF4-FFF2-40B4-BE49-F238E27FC236}">
                <a16:creationId xmlns:a16="http://schemas.microsoft.com/office/drawing/2014/main" id="{4ED07796-805F-1144-AD04-0970DF9D4FE7}"/>
              </a:ext>
            </a:extLst>
          </p:cNvPr>
          <p:cNvSpPr/>
          <p:nvPr/>
        </p:nvSpPr>
        <p:spPr>
          <a:xfrm>
            <a:off x="10051934" y="3547090"/>
            <a:ext cx="661646" cy="661646"/>
          </a:xfrm>
          <a:prstGeom prst="pie">
            <a:avLst>
              <a:gd name="adj1" fmla="val 10126546"/>
              <a:gd name="adj2" fmla="val 12797302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6" name="Pie 75">
            <a:extLst>
              <a:ext uri="{FF2B5EF4-FFF2-40B4-BE49-F238E27FC236}">
                <a16:creationId xmlns:a16="http://schemas.microsoft.com/office/drawing/2014/main" id="{4DA8056C-A9AA-424D-8815-A2331584501E}"/>
              </a:ext>
            </a:extLst>
          </p:cNvPr>
          <p:cNvSpPr/>
          <p:nvPr/>
        </p:nvSpPr>
        <p:spPr>
          <a:xfrm>
            <a:off x="7520087" y="4069104"/>
            <a:ext cx="661646" cy="661646"/>
          </a:xfrm>
          <a:prstGeom prst="pie">
            <a:avLst>
              <a:gd name="adj1" fmla="val 18510040"/>
              <a:gd name="adj2" fmla="val 20923596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5" name="Pie 74">
            <a:extLst>
              <a:ext uri="{FF2B5EF4-FFF2-40B4-BE49-F238E27FC236}">
                <a16:creationId xmlns:a16="http://schemas.microsoft.com/office/drawing/2014/main" id="{DEE3FA71-9396-0247-ADBD-8E87A24621E2}"/>
              </a:ext>
            </a:extLst>
          </p:cNvPr>
          <p:cNvSpPr/>
          <p:nvPr/>
        </p:nvSpPr>
        <p:spPr>
          <a:xfrm>
            <a:off x="4845947" y="4608395"/>
            <a:ext cx="661646" cy="661646"/>
          </a:xfrm>
          <a:prstGeom prst="pie">
            <a:avLst>
              <a:gd name="adj1" fmla="val 5870898"/>
              <a:gd name="adj2" fmla="val 1004091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4" name="Pie 73">
            <a:extLst>
              <a:ext uri="{FF2B5EF4-FFF2-40B4-BE49-F238E27FC236}">
                <a16:creationId xmlns:a16="http://schemas.microsoft.com/office/drawing/2014/main" id="{9D4D49D0-F62D-EB44-B2CF-CFB2163CEFD9}"/>
              </a:ext>
            </a:extLst>
          </p:cNvPr>
          <p:cNvSpPr/>
          <p:nvPr/>
        </p:nvSpPr>
        <p:spPr>
          <a:xfrm>
            <a:off x="5160349" y="2508819"/>
            <a:ext cx="661646" cy="661646"/>
          </a:xfrm>
          <a:prstGeom prst="pie">
            <a:avLst>
              <a:gd name="adj1" fmla="val 5870898"/>
              <a:gd name="adj2" fmla="val 10215192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1" name="Pie 70">
            <a:extLst>
              <a:ext uri="{FF2B5EF4-FFF2-40B4-BE49-F238E27FC236}">
                <a16:creationId xmlns:a16="http://schemas.microsoft.com/office/drawing/2014/main" id="{A2157A3D-92D2-AE4E-9D06-BAFD2DED579B}"/>
              </a:ext>
            </a:extLst>
          </p:cNvPr>
          <p:cNvSpPr/>
          <p:nvPr/>
        </p:nvSpPr>
        <p:spPr>
          <a:xfrm>
            <a:off x="3352296" y="4794630"/>
            <a:ext cx="855404" cy="855404"/>
          </a:xfrm>
          <a:prstGeom prst="pie">
            <a:avLst>
              <a:gd name="adj1" fmla="val 10021359"/>
              <a:gd name="adj2" fmla="val 13809240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2" name="Pie 71">
            <a:extLst>
              <a:ext uri="{FF2B5EF4-FFF2-40B4-BE49-F238E27FC236}">
                <a16:creationId xmlns:a16="http://schemas.microsoft.com/office/drawing/2014/main" id="{BF0BA0F8-152A-DB43-9E7F-EB74D97B7BBD}"/>
              </a:ext>
            </a:extLst>
          </p:cNvPr>
          <p:cNvSpPr/>
          <p:nvPr/>
        </p:nvSpPr>
        <p:spPr>
          <a:xfrm>
            <a:off x="2008073" y="3064178"/>
            <a:ext cx="770982" cy="770982"/>
          </a:xfrm>
          <a:prstGeom prst="pie">
            <a:avLst>
              <a:gd name="adj1" fmla="val 21067175"/>
              <a:gd name="adj2" fmla="val 3125208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3" name="Pie 72">
            <a:extLst>
              <a:ext uri="{FF2B5EF4-FFF2-40B4-BE49-F238E27FC236}">
                <a16:creationId xmlns:a16="http://schemas.microsoft.com/office/drawing/2014/main" id="{3838AF4B-C207-3940-866D-C783BAF93CE7}"/>
              </a:ext>
            </a:extLst>
          </p:cNvPr>
          <p:cNvSpPr/>
          <p:nvPr/>
        </p:nvSpPr>
        <p:spPr>
          <a:xfrm>
            <a:off x="3797702" y="2835267"/>
            <a:ext cx="570412" cy="570412"/>
          </a:xfrm>
          <a:prstGeom prst="pie">
            <a:avLst>
              <a:gd name="adj1" fmla="val 20892200"/>
              <a:gd name="adj2" fmla="val 5940058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B68EAD-23A2-6D4B-B03A-DDD30457D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Parallel Lines</a:t>
            </a: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D2844E55-4110-C840-9D09-29C494FDD574}"/>
              </a:ext>
            </a:extLst>
          </p:cNvPr>
          <p:cNvGraphicFramePr>
            <a:graphicFrameLocks noGrp="1"/>
          </p:cNvGraphicFramePr>
          <p:nvPr/>
        </p:nvGraphicFramePr>
        <p:xfrm>
          <a:off x="318000" y="1089404"/>
          <a:ext cx="11556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56000">
                  <a:extLst>
                    <a:ext uri="{9D8B030D-6E8A-4147-A177-3AD203B41FA5}">
                      <a16:colId xmlns:a16="http://schemas.microsoft.com/office/drawing/2014/main" val="1829485005"/>
                    </a:ext>
                  </a:extLst>
                </a:gridCol>
              </a:tblGrid>
              <a:tr h="624705">
                <a:tc>
                  <a:txBody>
                    <a:bodyPr/>
                    <a:lstStyle/>
                    <a:p>
                      <a:pPr algn="l"/>
                      <a:r>
                        <a:rPr lang="en-GB" sz="2400" b="0" dirty="0">
                          <a:solidFill>
                            <a:schemeClr val="bg2"/>
                          </a:solidFill>
                          <a:latin typeface="+mj-lt"/>
                          <a:ea typeface="Cambria Math" panose="02040503050406030204" pitchFamily="18" charset="0"/>
                        </a:rPr>
                        <a:t>Find the value of each letter.</a:t>
                      </a:r>
                    </a:p>
                    <a:p>
                      <a:pPr algn="l"/>
                      <a:r>
                        <a:rPr lang="en-GB" sz="1800" b="0" dirty="0">
                          <a:solidFill>
                            <a:schemeClr val="bg2"/>
                          </a:solidFill>
                          <a:latin typeface="+mj-lt"/>
                          <a:ea typeface="Cambria Math" panose="02040503050406030204" pitchFamily="18" charset="0"/>
                        </a:rPr>
                        <a:t>All angles are given in degrees.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6040516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FC29054-C87B-7E4B-A3C6-ACBFA3DDAEA9}"/>
              </a:ext>
            </a:extLst>
          </p:cNvPr>
          <p:cNvCxnSpPr>
            <a:cxnSpLocks/>
          </p:cNvCxnSpPr>
          <p:nvPr/>
        </p:nvCxnSpPr>
        <p:spPr>
          <a:xfrm flipV="1">
            <a:off x="543084" y="2603851"/>
            <a:ext cx="6053132" cy="1235331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ED692F4-BFE0-2949-8390-5EF428B39E91}"/>
              </a:ext>
            </a:extLst>
          </p:cNvPr>
          <p:cNvCxnSpPr>
            <a:cxnSpLocks/>
          </p:cNvCxnSpPr>
          <p:nvPr/>
        </p:nvCxnSpPr>
        <p:spPr>
          <a:xfrm flipV="1">
            <a:off x="5854439" y="1708130"/>
            <a:ext cx="5130800" cy="1047102"/>
          </a:xfrm>
          <a:prstGeom prst="straightConnector1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21BED78-EEB9-2A49-B6E4-32D27FC9937F}"/>
              </a:ext>
            </a:extLst>
          </p:cNvPr>
          <p:cNvCxnSpPr>
            <a:cxnSpLocks/>
          </p:cNvCxnSpPr>
          <p:nvPr/>
        </p:nvCxnSpPr>
        <p:spPr>
          <a:xfrm flipV="1">
            <a:off x="597157" y="4608396"/>
            <a:ext cx="6235182" cy="1272485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B997113-ACE7-9D4B-A25F-0230F17125BD}"/>
              </a:ext>
            </a:extLst>
          </p:cNvPr>
          <p:cNvCxnSpPr>
            <a:cxnSpLocks/>
          </p:cNvCxnSpPr>
          <p:nvPr/>
        </p:nvCxnSpPr>
        <p:spPr>
          <a:xfrm flipV="1">
            <a:off x="5956039" y="3740130"/>
            <a:ext cx="5130800" cy="1047102"/>
          </a:xfrm>
          <a:prstGeom prst="straightConnector1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7089C25-BBAB-5040-AB4E-5E62611780DF}"/>
              </a:ext>
            </a:extLst>
          </p:cNvPr>
          <p:cNvCxnSpPr>
            <a:cxnSpLocks/>
          </p:cNvCxnSpPr>
          <p:nvPr/>
        </p:nvCxnSpPr>
        <p:spPr>
          <a:xfrm>
            <a:off x="1678679" y="2531090"/>
            <a:ext cx="3057178" cy="3942566"/>
          </a:xfrm>
          <a:prstGeom prst="straightConnector1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DA93A04-E10E-B044-964A-6628F025E95E}"/>
              </a:ext>
            </a:extLst>
          </p:cNvPr>
          <p:cNvCxnSpPr>
            <a:cxnSpLocks/>
          </p:cNvCxnSpPr>
          <p:nvPr/>
        </p:nvCxnSpPr>
        <p:spPr>
          <a:xfrm>
            <a:off x="6690717" y="1276021"/>
            <a:ext cx="4958199" cy="3511211"/>
          </a:xfrm>
          <a:prstGeom prst="straightConnector1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911125E-BE6A-F746-AFCB-59C334C4F132}"/>
              </a:ext>
            </a:extLst>
          </p:cNvPr>
          <p:cNvCxnSpPr>
            <a:cxnSpLocks/>
          </p:cNvCxnSpPr>
          <p:nvPr/>
        </p:nvCxnSpPr>
        <p:spPr>
          <a:xfrm flipH="1">
            <a:off x="3564097" y="3740130"/>
            <a:ext cx="424180" cy="2910497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F5F9E68F-33FB-9447-9ACF-1A4244A2F292}"/>
              </a:ext>
            </a:extLst>
          </p:cNvPr>
          <p:cNvCxnSpPr>
            <a:cxnSpLocks/>
          </p:cNvCxnSpPr>
          <p:nvPr/>
        </p:nvCxnSpPr>
        <p:spPr>
          <a:xfrm flipH="1">
            <a:off x="3564097" y="3975319"/>
            <a:ext cx="393144" cy="2675308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6A34E51A-C415-3247-B680-8AE3E0D0B96E}"/>
              </a:ext>
            </a:extLst>
          </p:cNvPr>
          <p:cNvCxnSpPr>
            <a:cxnSpLocks/>
          </p:cNvCxnSpPr>
          <p:nvPr/>
        </p:nvCxnSpPr>
        <p:spPr>
          <a:xfrm flipH="1">
            <a:off x="3564098" y="1276021"/>
            <a:ext cx="783302" cy="5374606"/>
          </a:xfrm>
          <a:prstGeom prst="straightConnector1">
            <a:avLst/>
          </a:prstGeom>
          <a:ln w="38100">
            <a:solidFill>
              <a:schemeClr val="accent2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AE53AE36-24C6-9649-B308-3F054FCAB041}"/>
              </a:ext>
            </a:extLst>
          </p:cNvPr>
          <p:cNvCxnSpPr>
            <a:cxnSpLocks/>
          </p:cNvCxnSpPr>
          <p:nvPr/>
        </p:nvCxnSpPr>
        <p:spPr>
          <a:xfrm flipH="1">
            <a:off x="4964613" y="3516610"/>
            <a:ext cx="424180" cy="2910497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82F08BA-726F-B34D-B7C3-7FCA863E81C1}"/>
              </a:ext>
            </a:extLst>
          </p:cNvPr>
          <p:cNvCxnSpPr>
            <a:cxnSpLocks/>
          </p:cNvCxnSpPr>
          <p:nvPr/>
        </p:nvCxnSpPr>
        <p:spPr>
          <a:xfrm flipH="1">
            <a:off x="4964613" y="3751799"/>
            <a:ext cx="393144" cy="2675308"/>
          </a:xfrm>
          <a:prstGeom prst="straightConnector1">
            <a:avLst/>
          </a:prstGeom>
          <a:ln w="38100">
            <a:solidFill>
              <a:schemeClr val="accent2"/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909ECE0F-FECB-F342-82BB-A0BE3AFC5A6A}"/>
              </a:ext>
            </a:extLst>
          </p:cNvPr>
          <p:cNvCxnSpPr>
            <a:cxnSpLocks/>
          </p:cNvCxnSpPr>
          <p:nvPr/>
        </p:nvCxnSpPr>
        <p:spPr>
          <a:xfrm flipH="1">
            <a:off x="4964613" y="1322570"/>
            <a:ext cx="750126" cy="5104537"/>
          </a:xfrm>
          <a:prstGeom prst="straightConnector1">
            <a:avLst/>
          </a:prstGeom>
          <a:ln w="38100">
            <a:solidFill>
              <a:schemeClr val="accent2"/>
            </a:solidFill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B7422507-4F67-1A47-9890-AC2F423931BE}"/>
              </a:ext>
            </a:extLst>
          </p:cNvPr>
          <p:cNvCxnSpPr>
            <a:cxnSpLocks/>
          </p:cNvCxnSpPr>
          <p:nvPr/>
        </p:nvCxnSpPr>
        <p:spPr>
          <a:xfrm flipH="1">
            <a:off x="6248139" y="1387519"/>
            <a:ext cx="3985260" cy="5039588"/>
          </a:xfrm>
          <a:prstGeom prst="straightConnector1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A786024B-AA4A-8B4E-8269-E1E96106FA8A}"/>
              </a:ext>
            </a:extLst>
          </p:cNvPr>
          <p:cNvSpPr/>
          <p:nvPr/>
        </p:nvSpPr>
        <p:spPr>
          <a:xfrm rot="2284511">
            <a:off x="8879482" y="2793449"/>
            <a:ext cx="272382" cy="272382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Pie 77">
            <a:extLst>
              <a:ext uri="{FF2B5EF4-FFF2-40B4-BE49-F238E27FC236}">
                <a16:creationId xmlns:a16="http://schemas.microsoft.com/office/drawing/2014/main" id="{8E460AD2-E716-6D4B-B316-DD8355E296BB}"/>
              </a:ext>
            </a:extLst>
          </p:cNvPr>
          <p:cNvSpPr/>
          <p:nvPr/>
        </p:nvSpPr>
        <p:spPr>
          <a:xfrm>
            <a:off x="7855613" y="2011926"/>
            <a:ext cx="532606" cy="532606"/>
          </a:xfrm>
          <a:prstGeom prst="pie">
            <a:avLst>
              <a:gd name="adj1" fmla="val 12850251"/>
              <a:gd name="adj2" fmla="val 20923596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642AAEF9-C149-3D46-B25D-4BCA7E2982F9}"/>
                  </a:ext>
                </a:extLst>
              </p:cNvPr>
              <p:cNvSpPr txBox="1"/>
              <p:nvPr/>
            </p:nvSpPr>
            <p:spPr>
              <a:xfrm>
                <a:off x="2112117" y="4883018"/>
                <a:ext cx="170344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600" b="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6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GB" sz="1600" b="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GB" sz="1600" dirty="0">
                  <a:solidFill>
                    <a:schemeClr val="bg2"/>
                  </a:solidFill>
                </a:endParaRPr>
              </a:p>
            </p:txBody>
          </p:sp>
        </mc:Choice>
        <mc:Fallback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642AAEF9-C149-3D46-B25D-4BCA7E2982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2117" y="4883018"/>
                <a:ext cx="1703444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4870DCCC-405F-FE44-9612-B14FD0DEED7E}"/>
                  </a:ext>
                </a:extLst>
              </p:cNvPr>
              <p:cNvSpPr txBox="1"/>
              <p:nvPr/>
            </p:nvSpPr>
            <p:spPr>
              <a:xfrm>
                <a:off x="2303253" y="3483752"/>
                <a:ext cx="170344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GB" sz="1600" b="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1600" b="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−5</m:t>
                      </m:r>
                    </m:oMath>
                  </m:oMathPara>
                </a14:m>
                <a:endParaRPr lang="en-GB" sz="1600" dirty="0">
                  <a:solidFill>
                    <a:schemeClr val="bg2"/>
                  </a:solidFill>
                </a:endParaRPr>
              </a:p>
            </p:txBody>
          </p:sp>
        </mc:Choice>
        <mc:Fallback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4870DCCC-405F-FE44-9612-B14FD0DEED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3253" y="3483752"/>
                <a:ext cx="1703444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08052119-8885-9B4B-8540-11A4263328D7}"/>
                  </a:ext>
                </a:extLst>
              </p:cNvPr>
              <p:cNvSpPr txBox="1"/>
              <p:nvPr/>
            </p:nvSpPr>
            <p:spPr>
              <a:xfrm>
                <a:off x="2780988" y="4456076"/>
                <a:ext cx="170344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35</m:t>
                      </m:r>
                    </m:oMath>
                  </m:oMathPara>
                </a14:m>
                <a:endParaRPr lang="en-GB" sz="1600" dirty="0">
                  <a:solidFill>
                    <a:schemeClr val="bg2"/>
                  </a:solidFill>
                </a:endParaRPr>
              </a:p>
            </p:txBody>
          </p:sp>
        </mc:Choice>
        <mc:Fallback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08052119-8885-9B4B-8540-11A4263328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0988" y="4456076"/>
                <a:ext cx="1703444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C2D9E0AC-BA70-1943-9B22-07C732C0F9BA}"/>
                  </a:ext>
                </a:extLst>
              </p:cNvPr>
              <p:cNvSpPr txBox="1"/>
              <p:nvPr/>
            </p:nvSpPr>
            <p:spPr>
              <a:xfrm>
                <a:off x="3638631" y="3332322"/>
                <a:ext cx="170344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GB" sz="1400" b="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sz="1400" b="0" i="1" dirty="0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−15</m:t>
                      </m:r>
                    </m:oMath>
                  </m:oMathPara>
                </a14:m>
                <a:endParaRPr lang="en-GB" sz="1400" dirty="0">
                  <a:solidFill>
                    <a:schemeClr val="bg2"/>
                  </a:solidFill>
                </a:endParaRPr>
              </a:p>
            </p:txBody>
          </p:sp>
        </mc:Choice>
        <mc:Fallback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C2D9E0AC-BA70-1943-9B22-07C732C0F9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8631" y="3332322"/>
                <a:ext cx="1703444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C1FD7FE9-677C-CB47-B474-12F1B372B305}"/>
                  </a:ext>
                </a:extLst>
              </p:cNvPr>
              <p:cNvSpPr txBox="1"/>
              <p:nvPr/>
            </p:nvSpPr>
            <p:spPr>
              <a:xfrm>
                <a:off x="4148135" y="3034622"/>
                <a:ext cx="170344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120−9</m:t>
                      </m:r>
                      <m:r>
                        <a:rPr lang="en-GB" sz="14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sz="1400" dirty="0">
                  <a:solidFill>
                    <a:schemeClr val="bg2"/>
                  </a:solidFill>
                </a:endParaRPr>
              </a:p>
            </p:txBody>
          </p:sp>
        </mc:Choice>
        <mc:Fallback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C1FD7FE9-677C-CB47-B474-12F1B372B3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8135" y="3034622"/>
                <a:ext cx="1703444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EACCAAD1-6F74-7841-B868-697F992565ED}"/>
                  </a:ext>
                </a:extLst>
              </p:cNvPr>
              <p:cNvSpPr txBox="1"/>
              <p:nvPr/>
            </p:nvSpPr>
            <p:spPr>
              <a:xfrm>
                <a:off x="3966841" y="5119320"/>
                <a:ext cx="1703444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1600" b="0" i="1" smtClean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16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GB" sz="1600" dirty="0">
                  <a:solidFill>
                    <a:schemeClr val="bg2"/>
                  </a:solidFill>
                </a:endParaRPr>
              </a:p>
            </p:txBody>
          </p:sp>
        </mc:Choice>
        <mc:Fallback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EACCAAD1-6F74-7841-B868-697F992565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6841" y="5119320"/>
                <a:ext cx="1703444" cy="553357"/>
              </a:xfrm>
              <a:prstGeom prst="rect">
                <a:avLst/>
              </a:prstGeom>
              <a:blipFill>
                <a:blip r:embed="rId8"/>
                <a:stretch>
                  <a:fillRect b="-2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561739F2-6434-2D48-839E-4327942B5BA9}"/>
                  </a:ext>
                </a:extLst>
              </p:cNvPr>
              <p:cNvSpPr txBox="1"/>
              <p:nvPr/>
            </p:nvSpPr>
            <p:spPr>
              <a:xfrm>
                <a:off x="6356537" y="4538171"/>
                <a:ext cx="170344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GB" sz="16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6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−5</m:t>
                      </m:r>
                    </m:oMath>
                  </m:oMathPara>
                </a14:m>
                <a:endParaRPr lang="en-GB" sz="1600" dirty="0">
                  <a:solidFill>
                    <a:schemeClr val="bg2"/>
                  </a:solidFill>
                </a:endParaRPr>
              </a:p>
            </p:txBody>
          </p:sp>
        </mc:Choice>
        <mc:Fallback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561739F2-6434-2D48-839E-4327942B5B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6537" y="4538171"/>
                <a:ext cx="1703444" cy="3385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8D8B7EB0-8AAA-9545-98FB-333F84AB1454}"/>
                  </a:ext>
                </a:extLst>
              </p:cNvPr>
              <p:cNvSpPr txBox="1"/>
              <p:nvPr/>
            </p:nvSpPr>
            <p:spPr>
              <a:xfrm>
                <a:off x="8718974" y="3624770"/>
                <a:ext cx="170344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16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GB" sz="16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6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+25</m:t>
                      </m:r>
                    </m:oMath>
                  </m:oMathPara>
                </a14:m>
                <a:endParaRPr lang="en-GB" sz="1600" dirty="0">
                  <a:solidFill>
                    <a:schemeClr val="bg2"/>
                  </a:solidFill>
                </a:endParaRPr>
              </a:p>
            </p:txBody>
          </p:sp>
        </mc:Choice>
        <mc:Fallback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8D8B7EB0-8AAA-9545-98FB-333F84AB14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8974" y="3624770"/>
                <a:ext cx="1703444" cy="33855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A98F689C-A574-F149-BAA8-F662FA6B71CD}"/>
                  </a:ext>
                </a:extLst>
              </p:cNvPr>
              <p:cNvSpPr txBox="1"/>
              <p:nvPr/>
            </p:nvSpPr>
            <p:spPr>
              <a:xfrm>
                <a:off x="9375112" y="2210867"/>
                <a:ext cx="170344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207−</m:t>
                      </m:r>
                      <m:r>
                        <a:rPr lang="en-GB" sz="160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GB" sz="16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GB" sz="16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600" dirty="0">
                  <a:solidFill>
                    <a:schemeClr val="bg2"/>
                  </a:solidFill>
                </a:endParaRPr>
              </a:p>
            </p:txBody>
          </p:sp>
        </mc:Choice>
        <mc:Fallback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A98F689C-A574-F149-BAA8-F662FA6B71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75112" y="2210867"/>
                <a:ext cx="1703444" cy="338554"/>
              </a:xfrm>
              <a:prstGeom prst="rect">
                <a:avLst/>
              </a:prstGeom>
              <a:blipFill>
                <a:blip r:embed="rId11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3325B2EE-DB05-5745-82D6-79E17398931E}"/>
                  </a:ext>
                </a:extLst>
              </p:cNvPr>
              <p:cNvSpPr txBox="1"/>
              <p:nvPr/>
            </p:nvSpPr>
            <p:spPr>
              <a:xfrm>
                <a:off x="7536945" y="1618637"/>
                <a:ext cx="170344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207−17</m:t>
                      </m:r>
                      <m:r>
                        <a:rPr lang="en-GB" sz="1600" b="0" i="1" smtClean="0">
                          <a:solidFill>
                            <a:schemeClr val="bg2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</m:oMath>
                  </m:oMathPara>
                </a14:m>
                <a:endParaRPr lang="en-GB" sz="1600" dirty="0">
                  <a:solidFill>
                    <a:schemeClr val="bg2"/>
                  </a:solidFill>
                </a:endParaRPr>
              </a:p>
            </p:txBody>
          </p:sp>
        </mc:Choice>
        <mc:Fallback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3325B2EE-DB05-5745-82D6-79E1739893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6945" y="1618637"/>
                <a:ext cx="1703444" cy="33855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38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68EAD-23A2-6D4B-B03A-DDD30457D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Parallel Lines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2EFC5530-6DD6-4C48-984A-446CDF3F86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8000" y="1089404"/>
              <a:ext cx="11556000" cy="569969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56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</a:tblGrid>
                  <a:tr h="624705">
                    <a:tc>
                      <a:txBody>
                        <a:bodyPr/>
                        <a:lstStyle/>
                        <a:p>
                          <a:pPr marL="495300" indent="-495300" algn="l">
                            <a:lnSpc>
                              <a:spcPct val="150000"/>
                            </a:lnSpc>
                            <a:buSzPct val="90000"/>
                            <a:buFont typeface="System Font Regular"/>
                            <a:buChar char="∞"/>
                            <a:tabLst/>
                          </a:pPr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+25=5</m:t>
                              </m:r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−5</m:t>
                              </m:r>
                            </m:oMath>
                          </a14:m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so </a:t>
                          </a:r>
                          <a14:m>
                            <m:oMath xmlns:m="http://schemas.openxmlformats.org/officeDocument/2006/math">
                              <m:r>
                                <a:rPr lang="en-GB" sz="30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GB" sz="30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0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𝟏𝟓</m:t>
                              </m:r>
                            </m:oMath>
                          </a14:m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  <a:p>
                          <a:pPr marL="495300" indent="-495300" algn="l">
                            <a:lnSpc>
                              <a:spcPct val="150000"/>
                            </a:lnSpc>
                            <a:buSzPct val="90000"/>
                            <a:buFont typeface="System Font Regular"/>
                            <a:buChar char="∞"/>
                            <a:tabLst/>
                          </a:pPr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−15=</m:t>
                              </m:r>
                              <m:d>
                                <m:dPr>
                                  <m:ctrlP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+25</m:t>
                                  </m:r>
                                </m:e>
                              </m:d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+35=</m:t>
                              </m:r>
                              <m:r>
                                <a:rPr lang="en-GB" sz="30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105</m:t>
                              </m:r>
                            </m:oMath>
                          </a14:m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so </a:t>
                          </a:r>
                          <a14:m>
                            <m:oMath xmlns:m="http://schemas.openxmlformats.org/officeDocument/2006/math">
                              <m:r>
                                <a:rPr lang="en-GB" sz="30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𝒃</m:t>
                              </m:r>
                              <m:r>
                                <a:rPr lang="en-GB" sz="30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0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𝟑𝟎</m:t>
                              </m:r>
                            </m:oMath>
                          </a14:m>
                          <a:r>
                            <a:rPr lang="en-GB" sz="3000" b="0" i="0" dirty="0">
                              <a:solidFill>
                                <a:schemeClr val="bg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  <a:p>
                          <a:pPr marL="495300" indent="-495300" algn="l">
                            <a:lnSpc>
                              <a:spcPct val="150000"/>
                            </a:lnSpc>
                            <a:buSzPct val="90000"/>
                            <a:buFont typeface="System Font Regular"/>
                            <a:buChar char="∞"/>
                            <a:tabLst/>
                          </a:pPr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GB" sz="30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120</m:t>
                              </m:r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−9</m:t>
                              </m:r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=180−</m:t>
                              </m:r>
                              <m:d>
                                <m:dPr>
                                  <m:ctrlP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+15</m:t>
                                  </m:r>
                                </m:e>
                              </m:d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=75</m:t>
                              </m:r>
                            </m:oMath>
                          </a14:m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so </a:t>
                          </a:r>
                          <a14:m>
                            <m:oMath xmlns:m="http://schemas.openxmlformats.org/officeDocument/2006/math">
                              <m:r>
                                <a:rPr lang="en-GB" sz="30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𝒄</m:t>
                              </m:r>
                              <m:r>
                                <a:rPr lang="en-GB" sz="30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0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</m:oMath>
                          </a14:m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  <a:p>
                          <a:pPr marL="495300" indent="-495300" algn="l">
                            <a:lnSpc>
                              <a:spcPct val="150000"/>
                            </a:lnSpc>
                            <a:buSzPct val="90000"/>
                            <a:buFont typeface="System Font Regular"/>
                            <a:buChar char="∞"/>
                            <a:tabLst/>
                          </a:pPr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=75</m:t>
                              </m:r>
                            </m:oMath>
                          </a14:m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so</a:t>
                          </a:r>
                          <a:r>
                            <a:rPr lang="en-GB" sz="3000" b="0" baseline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30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  <m:r>
                                <a:rPr lang="en-GB" sz="30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0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𝟏𝟎𝟎</m:t>
                              </m:r>
                            </m:oMath>
                          </a14:m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  <a:p>
                          <a:pPr marL="495300" indent="-495300" algn="l">
                            <a:lnSpc>
                              <a:spcPct val="150000"/>
                            </a:lnSpc>
                            <a:buSzPct val="90000"/>
                            <a:buFont typeface="System Font Regular"/>
                            <a:buChar char="∞"/>
                            <a:tabLst/>
                          </a:pPr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GB" sz="3000" b="0" i="0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−5</m:t>
                                  </m:r>
                                </m:e>
                              </m:d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</m:t>
                                  </m:r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+25</m:t>
                                  </m:r>
                                </m:e>
                              </m:d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=90</m:t>
                              </m:r>
                            </m:oMath>
                          </a14:m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so</a:t>
                          </a:r>
                          <a:r>
                            <a:rPr lang="en-GB" sz="3000" b="0" baseline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30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30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0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GB" sz="30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GB" sz="30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𝟓</m:t>
                              </m:r>
                            </m:oMath>
                          </a14:m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  <a:p>
                          <a:pPr marL="495300" indent="-495300" algn="l">
                            <a:lnSpc>
                              <a:spcPct val="150000"/>
                            </a:lnSpc>
                            <a:buSzPct val="90000"/>
                            <a:buFont typeface="System Font Regular"/>
                            <a:buChar char="∞"/>
                            <a:tabLst/>
                          </a:pPr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GB" sz="30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207−14</m:t>
                              </m:r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3000" b="0" i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180−</m:t>
                              </m:r>
                              <m:d>
                                <m:dPr>
                                  <m:ctrlP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−5</m:t>
                                  </m:r>
                                </m:e>
                              </m:d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=165</m:t>
                              </m:r>
                            </m:oMath>
                          </a14:m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so</a:t>
                          </a:r>
                          <a:r>
                            <a:rPr lang="en-GB" sz="3000" b="0" baseline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30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GB" sz="30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000" b="1" i="1" baseline="0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  <a:p>
                          <a:pPr marL="495300" indent="-495300" algn="l">
                            <a:lnSpc>
                              <a:spcPct val="150000"/>
                            </a:lnSpc>
                            <a:buSzPct val="90000"/>
                            <a:buFont typeface="System Font Regular"/>
                            <a:buChar char="∞"/>
                            <a:tabLst/>
                          </a:pPr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207−17</m:t>
                              </m:r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=180−</m:t>
                              </m:r>
                              <m:d>
                                <m:dPr>
                                  <m:ctrlP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20</m:t>
                                  </m:r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sz="3000" b="0" i="1" smtClean="0">
                                      <a:solidFill>
                                        <a:schemeClr val="bg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+25</m:t>
                                  </m:r>
                                </m:e>
                              </m:d>
                              <m:r>
                                <a:rPr lang="en-GB" sz="3000" b="0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=105</m:t>
                              </m:r>
                            </m:oMath>
                          </a14:m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, so </a:t>
                          </a:r>
                          <a14:m>
                            <m:oMath xmlns:m="http://schemas.openxmlformats.org/officeDocument/2006/math">
                              <m:r>
                                <a:rPr lang="en-GB" sz="30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𝒛</m:t>
                              </m:r>
                              <m:r>
                                <a:rPr lang="en-GB" sz="30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3000" b="1" i="1" smtClean="0">
                                  <a:solidFill>
                                    <a:schemeClr val="bg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𝟔</m:t>
                              </m:r>
                            </m:oMath>
                          </a14:m>
                          <a:r>
                            <a:rPr lang="en-GB" sz="3000" b="0" dirty="0">
                              <a:solidFill>
                                <a:schemeClr val="bg2"/>
                              </a:solidFill>
                              <a:latin typeface="+mj-lt"/>
                              <a:ea typeface="Cambria Math" panose="02040503050406030204" pitchFamily="18" charset="0"/>
                            </a:rPr>
                            <a:t>.</a:t>
                          </a:r>
                        </a:p>
                        <a:p>
                          <a:pPr marL="495300" indent="-495300" algn="l">
                            <a:lnSpc>
                              <a:spcPct val="150000"/>
                            </a:lnSpc>
                            <a:buFont typeface="System Font Regular"/>
                            <a:buChar char="∞"/>
                            <a:tabLst/>
                          </a:pPr>
                          <a:endParaRPr lang="en-GB" sz="3000" b="0" dirty="0">
                            <a:solidFill>
                              <a:schemeClr val="bg2"/>
                            </a:solidFill>
                            <a:latin typeface="+mj-lt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2EFC5530-6DD6-4C48-984A-446CDF3F86A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18000" y="1089404"/>
              <a:ext cx="11556000" cy="569969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556000">
                      <a:extLst>
                        <a:ext uri="{9D8B030D-6E8A-4147-A177-3AD203B41FA5}">
                          <a16:colId xmlns:a16="http://schemas.microsoft.com/office/drawing/2014/main" val="1829485005"/>
                        </a:ext>
                      </a:extLst>
                    </a:gridCol>
                  </a:tblGrid>
                  <a:tr h="569969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1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10" r="-1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604051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89872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4C96FF"/>
      </a:hlink>
      <a:folHlink>
        <a:srgbClr val="0066FF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12709</TotalTime>
  <Words>160</Words>
  <Application>Microsoft Macintosh PowerPoint</Application>
  <PresentationFormat>Widescreen</PresentationFormat>
  <Paragraphs>23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Bahnschrift</vt:lpstr>
      <vt:lpstr>Calibri</vt:lpstr>
      <vt:lpstr>Cambria Math</vt:lpstr>
      <vt:lpstr>Corbel</vt:lpstr>
      <vt:lpstr>System Font Regular</vt:lpstr>
      <vt:lpstr>Office Theme</vt:lpstr>
      <vt:lpstr>Parallel Lines</vt:lpstr>
      <vt:lpstr>Parallel Lines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3</cp:revision>
  <dcterms:created xsi:type="dcterms:W3CDTF">2021-11-07T22:04:41Z</dcterms:created>
  <dcterms:modified xsi:type="dcterms:W3CDTF">2021-11-30T20:17:40Z</dcterms:modified>
</cp:coreProperties>
</file>