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D5980-662A-4744-960F-F4A4C9AF7C43}" v="1" dt="2021-11-27T10:08:47.3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4"/>
    <p:restoredTop sz="96302"/>
  </p:normalViewPr>
  <p:slideViewPr>
    <p:cSldViewPr snapToGrid="0" snapToObjects="1">
      <p:cViewPr varScale="1">
        <p:scale>
          <a:sx n="155" d="100"/>
          <a:sy n="155" d="100"/>
        </p:scale>
        <p:origin x="216" y="2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Decimals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38929330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656955517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+5=8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−0.07=0.35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0.2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=3.5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−0.5=8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0.03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+0.04=0.46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0.9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0.8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=0.4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0.5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+0.2=8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9.7−0.07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=1.3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0.52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0.8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=0.4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0.8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−0.2=50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3.3+0.03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=0.07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0.7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−0.021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0.3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=1.4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+0.15=0.5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+0.8</m:t>
                                  </m:r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=0.19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0.004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=5.2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+0.8=2−0.5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0.4</m:t>
                              </m:r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−0.03</m:t>
                                  </m:r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=0.3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1.4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0.4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−0.5</m:t>
                                  </m:r>
                                </m:e>
                              </m:d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=4.2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0.002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+50=80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0.4</m:t>
                              </m:r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0.2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−0.03</m:t>
                                  </m:r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=0.03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1.4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19.4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−0.5</m:t>
                                  </m:r>
                                </m:e>
                              </m:d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=4.2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80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+0.002=0.05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0.6</m:t>
                              </m:r>
                              <m:d>
                                <m:dPr>
                                  <m:ctrlP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0.7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−0.81</m:t>
                                  </m:r>
                                </m:e>
                              </m:d>
                              <m:r>
                                <a:rPr lang="en-GB" sz="2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=0.9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17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0.541</m:t>
                              </m:r>
                              <m:r>
                                <a:rPr kumimoji="0" lang="en-GB" sz="17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en-GB" sz="17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+0.81=0.416</m:t>
                              </m:r>
                              <m:r>
                                <a:rPr kumimoji="0" lang="en-GB" sz="17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en-GB" sz="17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+1.56</m:t>
                              </m:r>
                            </m:oMath>
                          </a14:m>
                          <a:r>
                            <a:rPr kumimoji="0" lang="en-GB" sz="17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632E6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15510130"/>
                  </p:ext>
                </p:extLst>
              </p:nvPr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38929330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656955517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216" r="-238431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431" r="-119216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7255" r="-392" b="-71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216" t="-98000" r="-238431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431" t="-98000" r="-119216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7255" t="-98000" r="-392" b="-5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216" t="-202041" r="-238431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431" t="-202041" r="-119216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7255" t="-202041" r="-392" b="-5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216" t="-296000" r="-238431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431" t="-296000" r="-119216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7255" t="-296000" r="-392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216" t="-404082" r="-238431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431" t="-404082" r="-119216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7255" t="-404082" r="-392" b="-3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216" t="-504082" r="-238431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431" t="-504082" r="-119216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7255" t="-504082" r="-392" b="-2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216" t="-592000" r="-238431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431" t="-592000" r="-119216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7255" t="-592000" r="-392" b="-1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216" t="-706122" r="-238431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8431" t="-706122" r="-119216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7255" t="-706122" r="-392" b="-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80104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4DCFC2-2E05-2B4A-A686-6A4223D81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Decimals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4964E2D0-5FED-034D-A063-126CA4616CB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088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2655862474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2208735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1031265">
                      <a:extLst>
                        <a:ext uri="{9D8B030D-6E8A-4147-A177-3AD203B41FA5}">
                          <a16:colId xmlns:a16="http://schemas.microsoft.com/office/drawing/2014/main" val="4063715983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38929330"/>
                        </a:ext>
                      </a:extLst>
                    </a:gridCol>
                    <a:gridCol w="2132323">
                      <a:extLst>
                        <a:ext uri="{9D8B030D-6E8A-4147-A177-3AD203B41FA5}">
                          <a16:colId xmlns:a16="http://schemas.microsoft.com/office/drawing/2014/main" val="656955517"/>
                        </a:ext>
                      </a:extLst>
                    </a:gridCol>
                    <a:gridCol w="1107677">
                      <a:extLst>
                        <a:ext uri="{9D8B030D-6E8A-4147-A177-3AD203B41FA5}">
                          <a16:colId xmlns:a16="http://schemas.microsoft.com/office/drawing/2014/main" val="3339762028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+5=8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=15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−0.07=0.35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=2.1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−0.8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0.2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=3.5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=0.3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−0.5=8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=42.5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0.03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+0.04=0.46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=14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0.9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0.8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=0.4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=0.4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0.5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+0.2=8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=15.6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9.7−0.07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=120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0.52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0.8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=0.4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0.8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−0.2=50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=62.75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3.3+0.03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=0.07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+0.5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=70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0.7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−0.021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0.3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=1.4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=0.075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+0.15=0.5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=0.5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+0.8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=0.19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=0.15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0.13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0.004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=5.2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=6.25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+0.8=2−0.5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=0.48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0.4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−0.03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=0.39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1.4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0.4</m:t>
                                  </m:r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−0.5</m:t>
                                  </m:r>
                                </m:e>
                              </m:d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=4.2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=50.25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0.002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+50=80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=15000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0.4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0.2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−0.03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=0.03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=0.525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1.4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19.4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−0.5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=4.2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=−2.5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80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+0.002=0.05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=0.0006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0.6</m:t>
                              </m:r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0.7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−0.81</m:t>
                                  </m:r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=0.9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=3.3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0.541</m:t>
                              </m:r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+0.81=0.416</m:t>
                              </m:r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+1.56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632E6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=6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4964E2D0-5FED-034D-A063-126CA4616CB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6890679"/>
                  </p:ext>
                </p:extLst>
              </p:nvPr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088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2655862474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2208735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1031265">
                      <a:extLst>
                        <a:ext uri="{9D8B030D-6E8A-4147-A177-3AD203B41FA5}">
                          <a16:colId xmlns:a16="http://schemas.microsoft.com/office/drawing/2014/main" val="4063715983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38929330"/>
                        </a:ext>
                      </a:extLst>
                    </a:gridCol>
                    <a:gridCol w="2132323">
                      <a:extLst>
                        <a:ext uri="{9D8B030D-6E8A-4147-A177-3AD203B41FA5}">
                          <a16:colId xmlns:a16="http://schemas.microsoft.com/office/drawing/2014/main" val="656955517"/>
                        </a:ext>
                      </a:extLst>
                    </a:gridCol>
                    <a:gridCol w="1107677">
                      <a:extLst>
                        <a:ext uri="{9D8B030D-6E8A-4147-A177-3AD203B41FA5}">
                          <a16:colId xmlns:a16="http://schemas.microsoft.com/office/drawing/2014/main" val="3339762028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697" r="-423030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7778" r="-675556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4046" r="-223121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41463" r="-370732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0476" r="-52381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47126" r="-1149" b="-71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697" t="-98000" r="-423030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7778" t="-98000" r="-675556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4046" t="-98000" r="-223121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41463" t="-98000" r="-370732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0476" t="-98000" r="-52381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47126" t="-98000" r="-1149" b="-5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697" t="-202041" r="-423030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7778" t="-202041" r="-675556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4046" t="-202041" r="-223121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41463" t="-202041" r="-370732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0476" t="-202041" r="-52381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47126" t="-202041" r="-1149" b="-5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697" t="-296000" r="-42303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7778" t="-296000" r="-675556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4046" t="-296000" r="-223121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41463" t="-296000" r="-370732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0476" t="-296000" r="-52381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47126" t="-296000" r="-1149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697" t="-404082" r="-423030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7778" t="-404082" r="-675556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4046" t="-404082" r="-223121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41463" t="-404082" r="-370732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0476" t="-404082" r="-52381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47126" t="-404082" r="-1149" b="-3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697" t="-504082" r="-423030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7778" t="-504082" r="-675556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4046" t="-504082" r="-223121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41463" t="-504082" r="-370732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0476" t="-504082" r="-52381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47126" t="-504082" r="-1149" b="-2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697" t="-592000" r="-423030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7778" t="-592000" r="-675556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4046" t="-592000" r="-223121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41463" t="-592000" r="-370732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0476" t="-592000" r="-52381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47126" t="-592000" r="-1149" b="-1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697" t="-706122" r="-423030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7778" t="-706122" r="-675556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4046" t="-706122" r="-223121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41463" t="-706122" r="-370732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90476" t="-706122" r="-52381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47126" t="-706122" r="-1149" b="-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5231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12705</TotalTime>
  <Words>382</Words>
  <Application>Microsoft Macintosh PowerPoint</Application>
  <PresentationFormat>Widescreen</PresentationFormat>
  <Paragraphs>122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Cambria Math</vt:lpstr>
      <vt:lpstr>Corbel</vt:lpstr>
      <vt:lpstr>Office Theme</vt:lpstr>
      <vt:lpstr>Decimals</vt:lpstr>
      <vt:lpstr>Decimals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2021-11-27T10:10:06Z</dcterms:modified>
</cp:coreProperties>
</file>