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2" dt="2021-11-27T10:36:24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9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319406"/>
            <a:ext cx="4495800" cy="823146"/>
          </a:xfrm>
        </p:spPr>
        <p:txBody>
          <a:bodyPr/>
          <a:lstStyle/>
          <a:p>
            <a:r>
              <a:rPr lang="en-GB" sz="4800" dirty="0"/>
              <a:t>Standard 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8525173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5166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5166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+3.3×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−1.1×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−3.7×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+5.3×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2.3×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=9.2×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9.2×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6.1×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=1.92×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3.5×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1.2×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9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+5=3+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−7=11+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8×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+2.6×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+1.2×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+2.4×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=1.2×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8525173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5166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5166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r="-112039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r="-246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98000" r="-112039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98000" r="-246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202041" r="-112039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202041" r="-246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296000" r="-112039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296000" r="-246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404082" r="-112039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404082" r="-246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504082" r="-112039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504082" r="-246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592000" r="-112039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592000" r="-246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39" t="-706122" r="-112039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3833" t="-706122" r="-246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2204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Standard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B4DAFA9B-93EE-C749-8709-83275033FAA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818981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347019">
                      <a:extLst>
                        <a:ext uri="{9D8B030D-6E8A-4147-A177-3AD203B41FA5}">
                          <a16:colId xmlns:a16="http://schemas.microsoft.com/office/drawing/2014/main" val="241281928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39104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774960">
                      <a:extLst>
                        <a:ext uri="{9D8B030D-6E8A-4147-A177-3AD203B41FA5}">
                          <a16:colId xmlns:a16="http://schemas.microsoft.com/office/drawing/2014/main" val="80240169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=4.6×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+3.3×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−1.1×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=7.73×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−3.7×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+5.3×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=−4.07×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2.3×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=9.2×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9.2×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6.1×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=1.92×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3.5×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1.2×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9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=6.4×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=−1.1×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−5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+5=3+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−5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−7=11+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8×</m:t>
                                  </m:r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+2.6×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+1.2×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=3.5×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+2.4×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=1.2×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−13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=4.999×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B4DAFA9B-93EE-C749-8709-83275033FAA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818981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347019">
                      <a:extLst>
                        <a:ext uri="{9D8B030D-6E8A-4147-A177-3AD203B41FA5}">
                          <a16:colId xmlns:a16="http://schemas.microsoft.com/office/drawing/2014/main" val="241281928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39104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774960">
                      <a:extLst>
                        <a:ext uri="{9D8B030D-6E8A-4147-A177-3AD203B41FA5}">
                          <a16:colId xmlns:a16="http://schemas.microsoft.com/office/drawing/2014/main" val="80240169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r="-186711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r="-430189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r="-52809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r="-714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98000" r="-186711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98000" r="-430189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98000" r="-52809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98000" r="-714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202041" r="-186711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202041" r="-430189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202041" r="-52809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202041" r="-714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296000" r="-18671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296000" r="-430189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296000" r="-52809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296000" r="-714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404082" r="-186711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404082" r="-430189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404082" r="-52809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404082" r="-714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504082" r="-186711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504082" r="-430189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504082" r="-52809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504082" r="-714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592000" r="-186711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592000" r="-430189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592000" r="-52809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592000" r="-714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79" t="-706122" r="-186711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0189" t="-706122" r="-430189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8764" t="-706122" r="-52809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50714" t="-706122" r="-714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9563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12704</TotalTime>
  <Words>458</Words>
  <Application>Microsoft Macintosh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Standard Form</vt:lpstr>
      <vt:lpstr>Standard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4</cp:revision>
  <dcterms:created xsi:type="dcterms:W3CDTF">2021-11-07T22:04:41Z</dcterms:created>
  <dcterms:modified xsi:type="dcterms:W3CDTF">2023-02-19T13:30:32Z</dcterms:modified>
</cp:coreProperties>
</file>